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Lst>
  <p:sldSz cy="5143500" cx="9144000"/>
  <p:notesSz cx="6858000" cy="9144000"/>
  <p:embeddedFontLst>
    <p:embeddedFont>
      <p:font typeface="Proxima Nova"/>
      <p:regular r:id="rId54"/>
      <p:bold r:id="rId55"/>
      <p:italic r:id="rId56"/>
      <p:boldItalic r:id="rId57"/>
    </p:embeddedFont>
    <p:embeddedFont>
      <p:font typeface="Roboto Medium"/>
      <p:regular r:id="rId58"/>
      <p:bold r:id="rId59"/>
      <p:italic r:id="rId60"/>
      <p:boldItalic r:id="rId61"/>
    </p:embeddedFont>
    <p:embeddedFont>
      <p:font typeface="Amatic SC"/>
      <p:regular r:id="rId62"/>
      <p:bold r:id="rId63"/>
    </p:embeddedFont>
    <p:embeddedFont>
      <p:font typeface="Proxima Nova Semibold"/>
      <p:regular r:id="rId64"/>
      <p:bold r:id="rId65"/>
      <p:boldItalic r:id="rId66"/>
    </p:embeddedFont>
    <p:embeddedFont>
      <p:font typeface="Shrikhand"/>
      <p:regular r:id="rId67"/>
    </p:embeddedFont>
    <p:embeddedFont>
      <p:font typeface="Open Sans"/>
      <p:regular r:id="rId68"/>
      <p:bold r:id="rId69"/>
      <p:italic r:id="rId70"/>
      <p:boldItalic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12DB20D-1665-44A9-B668-AE9032A7DA47}">
  <a:tblStyle styleId="{C12DB20D-1665-44A9-B668-AE9032A7DA4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OpenSans-boldItalic.fntdata"/><Relationship Id="rId70" Type="http://schemas.openxmlformats.org/officeDocument/2006/relationships/font" Target="fonts/OpenSans-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regular.fntdata"/><Relationship Id="rId61" Type="http://schemas.openxmlformats.org/officeDocument/2006/relationships/font" Target="fonts/RobotoMedium-boldItalic.fntdata"/><Relationship Id="rId20" Type="http://schemas.openxmlformats.org/officeDocument/2006/relationships/slide" Target="slides/slide13.xml"/><Relationship Id="rId64" Type="http://schemas.openxmlformats.org/officeDocument/2006/relationships/font" Target="fonts/ProximaNovaSemibold-regular.fntdata"/><Relationship Id="rId63" Type="http://schemas.openxmlformats.org/officeDocument/2006/relationships/font" Target="fonts/AmaticSC-bold.fntdata"/><Relationship Id="rId22" Type="http://schemas.openxmlformats.org/officeDocument/2006/relationships/slide" Target="slides/slide15.xml"/><Relationship Id="rId66" Type="http://schemas.openxmlformats.org/officeDocument/2006/relationships/font" Target="fonts/ProximaNovaSemibold-boldItalic.fntdata"/><Relationship Id="rId21" Type="http://schemas.openxmlformats.org/officeDocument/2006/relationships/slide" Target="slides/slide14.xml"/><Relationship Id="rId65" Type="http://schemas.openxmlformats.org/officeDocument/2006/relationships/font" Target="fonts/ProximaNovaSemibold-bold.fntdata"/><Relationship Id="rId24" Type="http://schemas.openxmlformats.org/officeDocument/2006/relationships/slide" Target="slides/slide17.xml"/><Relationship Id="rId68" Type="http://schemas.openxmlformats.org/officeDocument/2006/relationships/font" Target="fonts/OpenSans-regular.fntdata"/><Relationship Id="rId23" Type="http://schemas.openxmlformats.org/officeDocument/2006/relationships/slide" Target="slides/slide16.xml"/><Relationship Id="rId67" Type="http://schemas.openxmlformats.org/officeDocument/2006/relationships/font" Target="fonts/Shrikhand-regular.fntdata"/><Relationship Id="rId60" Type="http://schemas.openxmlformats.org/officeDocument/2006/relationships/font" Target="fonts/RobotoMedium-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OpenSans-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font" Target="fonts/ProximaNova-bold.fntdata"/><Relationship Id="rId10" Type="http://schemas.openxmlformats.org/officeDocument/2006/relationships/slide" Target="slides/slide3.xml"/><Relationship Id="rId54" Type="http://schemas.openxmlformats.org/officeDocument/2006/relationships/font" Target="fonts/ProximaNova-regular.fntdata"/><Relationship Id="rId13" Type="http://schemas.openxmlformats.org/officeDocument/2006/relationships/slide" Target="slides/slide6.xml"/><Relationship Id="rId57" Type="http://schemas.openxmlformats.org/officeDocument/2006/relationships/font" Target="fonts/ProximaNova-boldItalic.fntdata"/><Relationship Id="rId12" Type="http://schemas.openxmlformats.org/officeDocument/2006/relationships/slide" Target="slides/slide5.xml"/><Relationship Id="rId56" Type="http://schemas.openxmlformats.org/officeDocument/2006/relationships/font" Target="fonts/ProximaNova-italic.fntdata"/><Relationship Id="rId15" Type="http://schemas.openxmlformats.org/officeDocument/2006/relationships/slide" Target="slides/slide8.xml"/><Relationship Id="rId59" Type="http://schemas.openxmlformats.org/officeDocument/2006/relationships/font" Target="fonts/RobotoMedium-bold.fntdata"/><Relationship Id="rId14" Type="http://schemas.openxmlformats.org/officeDocument/2006/relationships/slide" Target="slides/slide7.xml"/><Relationship Id="rId58" Type="http://schemas.openxmlformats.org/officeDocument/2006/relationships/font" Target="fonts/RobotoMedium-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gif>
</file>

<file path=ppt/media/image11.jpg>
</file>

<file path=ppt/media/image12.jpg>
</file>

<file path=ppt/media/image13.jpg>
</file>

<file path=ppt/media/image14.jpg>
</file>

<file path=ppt/media/image15.jpg>
</file>

<file path=ppt/media/image16.jpg>
</file>

<file path=ppt/media/image17.png>
</file>

<file path=ppt/media/image18.jpg>
</file>

<file path=ppt/media/image2.jpg>
</file>

<file path=ppt/media/image3.png>
</file>

<file path=ppt/media/image4.jpg>
</file>

<file path=ppt/media/image5.pn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db6789f546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db6789f546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db6789f546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db6789f546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db6789f546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db6789f546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db6789f546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db6789f546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db6789f546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db6789f546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db6789f546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db6789f546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db6789f546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db6789f546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db6789f546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db6789f546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db6789f546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db6789f546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db6789f546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db6789f546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d4988644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d4988644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db6789f546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db6789f546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db6789f546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db6789f546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db6789f546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db6789f546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dc35d1a66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dc35d1a66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gdb6789f546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 name="Google Shape;773;gdb6789f546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db6789f546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db6789f546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 name="Shape 851"/>
        <p:cNvGrpSpPr/>
        <p:nvPr/>
      </p:nvGrpSpPr>
      <p:grpSpPr>
        <a:xfrm>
          <a:off x="0" y="0"/>
          <a:ext cx="0" cy="0"/>
          <a:chOff x="0" y="0"/>
          <a:chExt cx="0" cy="0"/>
        </a:xfrm>
      </p:grpSpPr>
      <p:sp>
        <p:nvSpPr>
          <p:cNvPr id="852" name="Google Shape;852;gdb6789f546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3" name="Google Shape;853;gdb6789f546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db6789f546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db6789f546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db6789f546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db6789f546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SLIDES_API1561266839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 name="Google Shape;907;SLIDES_API156126683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db6789f546_2_21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db6789f546_2_21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SLIDES_API156126683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SLIDES_API156126683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db6789f546_2_10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db6789f546_2_10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gdb6789f546_2_10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gdb6789f546_2_10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db6789f546_2_10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db6789f546_2_10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db6789f546_2_10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db6789f546_2_10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2" name="Shape 7792"/>
        <p:cNvGrpSpPr/>
        <p:nvPr/>
      </p:nvGrpSpPr>
      <p:grpSpPr>
        <a:xfrm>
          <a:off x="0" y="0"/>
          <a:ext cx="0" cy="0"/>
          <a:chOff x="0" y="0"/>
          <a:chExt cx="0" cy="0"/>
        </a:xfrm>
      </p:grpSpPr>
      <p:sp>
        <p:nvSpPr>
          <p:cNvPr id="7793" name="Google Shape;7793;gdb6789f546_2_17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4" name="Google Shape;7794;gdb6789f546_2_17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9" name="Shape 8219"/>
        <p:cNvGrpSpPr/>
        <p:nvPr/>
      </p:nvGrpSpPr>
      <p:grpSpPr>
        <a:xfrm>
          <a:off x="0" y="0"/>
          <a:ext cx="0" cy="0"/>
          <a:chOff x="0" y="0"/>
          <a:chExt cx="0" cy="0"/>
        </a:xfrm>
      </p:grpSpPr>
      <p:sp>
        <p:nvSpPr>
          <p:cNvPr id="8220" name="Google Shape;8220;gdb6789f546_2_17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1" name="Google Shape;8221;gdb6789f546_2_17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2" name="Shape 8382"/>
        <p:cNvGrpSpPr/>
        <p:nvPr/>
      </p:nvGrpSpPr>
      <p:grpSpPr>
        <a:xfrm>
          <a:off x="0" y="0"/>
          <a:ext cx="0" cy="0"/>
          <a:chOff x="0" y="0"/>
          <a:chExt cx="0" cy="0"/>
        </a:xfrm>
      </p:grpSpPr>
      <p:sp>
        <p:nvSpPr>
          <p:cNvPr id="8383" name="Google Shape;8383;gdb6789f546_2_17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4" name="Google Shape;8384;gdb6789f546_2_17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4" name="Shape 8784"/>
        <p:cNvGrpSpPr/>
        <p:nvPr/>
      </p:nvGrpSpPr>
      <p:grpSpPr>
        <a:xfrm>
          <a:off x="0" y="0"/>
          <a:ext cx="0" cy="0"/>
          <a:chOff x="0" y="0"/>
          <a:chExt cx="0" cy="0"/>
        </a:xfrm>
      </p:grpSpPr>
      <p:sp>
        <p:nvSpPr>
          <p:cNvPr id="8785" name="Google Shape;8785;gdb6789f546_2_18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6" name="Google Shape;8786;gdb6789f546_2_18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5" name="Shape 9155"/>
        <p:cNvGrpSpPr/>
        <p:nvPr/>
      </p:nvGrpSpPr>
      <p:grpSpPr>
        <a:xfrm>
          <a:off x="0" y="0"/>
          <a:ext cx="0" cy="0"/>
          <a:chOff x="0" y="0"/>
          <a:chExt cx="0" cy="0"/>
        </a:xfrm>
      </p:grpSpPr>
      <p:sp>
        <p:nvSpPr>
          <p:cNvPr id="9156" name="Google Shape;9156;gdb6789f546_2_18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7" name="Google Shape;9157;gdb6789f546_2_18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d49886441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d49886441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7" name="Shape 9457"/>
        <p:cNvGrpSpPr/>
        <p:nvPr/>
      </p:nvGrpSpPr>
      <p:grpSpPr>
        <a:xfrm>
          <a:off x="0" y="0"/>
          <a:ext cx="0" cy="0"/>
          <a:chOff x="0" y="0"/>
          <a:chExt cx="0" cy="0"/>
        </a:xfrm>
      </p:grpSpPr>
      <p:sp>
        <p:nvSpPr>
          <p:cNvPr id="9458" name="Google Shape;9458;gdb6789f546_2_189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9" name="Google Shape;9459;gdb6789f546_2_189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9" name="Shape 9749"/>
        <p:cNvGrpSpPr/>
        <p:nvPr/>
      </p:nvGrpSpPr>
      <p:grpSpPr>
        <a:xfrm>
          <a:off x="0" y="0"/>
          <a:ext cx="0" cy="0"/>
          <a:chOff x="0" y="0"/>
          <a:chExt cx="0" cy="0"/>
        </a:xfrm>
      </p:grpSpPr>
      <p:sp>
        <p:nvSpPr>
          <p:cNvPr id="9750" name="Google Shape;9750;gdb6789f546_2_19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51" name="Google Shape;9751;gdb6789f546_2_19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8" name="Shape 10108"/>
        <p:cNvGrpSpPr/>
        <p:nvPr/>
      </p:nvGrpSpPr>
      <p:grpSpPr>
        <a:xfrm>
          <a:off x="0" y="0"/>
          <a:ext cx="0" cy="0"/>
          <a:chOff x="0" y="0"/>
          <a:chExt cx="0" cy="0"/>
        </a:xfrm>
      </p:grpSpPr>
      <p:sp>
        <p:nvSpPr>
          <p:cNvPr id="10109" name="Google Shape;10109;gdb6789f546_2_19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0" name="Google Shape;10110;gdb6789f546_2_19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5" name="Shape 10525"/>
        <p:cNvGrpSpPr/>
        <p:nvPr/>
      </p:nvGrpSpPr>
      <p:grpSpPr>
        <a:xfrm>
          <a:off x="0" y="0"/>
          <a:ext cx="0" cy="0"/>
          <a:chOff x="0" y="0"/>
          <a:chExt cx="0" cy="0"/>
        </a:xfrm>
      </p:grpSpPr>
      <p:sp>
        <p:nvSpPr>
          <p:cNvPr id="10526" name="Google Shape;10526;gdb6789f546_2_199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7" name="Google Shape;10527;gdb6789f546_2_199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5" name="Shape 10865"/>
        <p:cNvGrpSpPr/>
        <p:nvPr/>
      </p:nvGrpSpPr>
      <p:grpSpPr>
        <a:xfrm>
          <a:off x="0" y="0"/>
          <a:ext cx="0" cy="0"/>
          <a:chOff x="0" y="0"/>
          <a:chExt cx="0" cy="0"/>
        </a:xfrm>
      </p:grpSpPr>
      <p:sp>
        <p:nvSpPr>
          <p:cNvPr id="10866" name="Google Shape;10866;gdb6789f546_2_20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7" name="Google Shape;10867;gdb6789f546_2_20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3" name="Shape 11053"/>
        <p:cNvGrpSpPr/>
        <p:nvPr/>
      </p:nvGrpSpPr>
      <p:grpSpPr>
        <a:xfrm>
          <a:off x="0" y="0"/>
          <a:ext cx="0" cy="0"/>
          <a:chOff x="0" y="0"/>
          <a:chExt cx="0" cy="0"/>
        </a:xfrm>
      </p:grpSpPr>
      <p:sp>
        <p:nvSpPr>
          <p:cNvPr id="11054" name="Google Shape;11054;gdb6789f546_2_20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5" name="Google Shape;11055;gdb6789f546_2_20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6" name="Shape 11296"/>
        <p:cNvGrpSpPr/>
        <p:nvPr/>
      </p:nvGrpSpPr>
      <p:grpSpPr>
        <a:xfrm>
          <a:off x="0" y="0"/>
          <a:ext cx="0" cy="0"/>
          <a:chOff x="0" y="0"/>
          <a:chExt cx="0" cy="0"/>
        </a:xfrm>
      </p:grpSpPr>
      <p:sp>
        <p:nvSpPr>
          <p:cNvPr id="11297" name="Google Shape;11297;gdb6789f546_2_20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8" name="Google Shape;11298;gdb6789f546_2_20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d49886441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d49886441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d49886441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d49886441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d49886441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d49886441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db6789f546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db6789f546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db6789f546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db6789f546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1094175" y="1265750"/>
            <a:ext cx="3713100" cy="1889400"/>
          </a:xfrm>
          <a:prstGeom prst="rect">
            <a:avLst/>
          </a:prstGeom>
          <a:solidFill>
            <a:schemeClr val="lt1"/>
          </a:solidFill>
        </p:spPr>
        <p:txBody>
          <a:bodyPr anchorCtr="0" anchor="ctr" bIns="91425" lIns="91425" spcFirstLastPara="1" rIns="91425" wrap="square" tIns="91425">
            <a:noAutofit/>
          </a:bodyPr>
          <a:lstStyle>
            <a:lvl1pPr lvl="0">
              <a:lnSpc>
                <a:spcPct val="90000"/>
              </a:lnSpc>
              <a:spcBef>
                <a:spcPts val="0"/>
              </a:spcBef>
              <a:spcAft>
                <a:spcPts val="0"/>
              </a:spcAft>
              <a:buSzPts val="5200"/>
              <a:buNone/>
              <a:defRPr b="0"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1094175" y="3231050"/>
            <a:ext cx="2752500" cy="409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 name="Google Shape;12;p2"/>
          <p:cNvSpPr/>
          <p:nvPr/>
        </p:nvSpPr>
        <p:spPr>
          <a:xfrm>
            <a:off x="7915774" y="-274025"/>
            <a:ext cx="2033615" cy="1936444"/>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931100" y="4335748"/>
            <a:ext cx="1399577" cy="1332702"/>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1284000" y="1621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 name="Google Shape;58;p11"/>
          <p:cNvSpPr txBox="1"/>
          <p:nvPr>
            <p:ph idx="1" type="subTitle"/>
          </p:nvPr>
        </p:nvSpPr>
        <p:spPr>
          <a:xfrm>
            <a:off x="1284000" y="3350775"/>
            <a:ext cx="6576000" cy="38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solidFill>
                  <a:schemeClr val="dk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9" name="Google Shape;59;p11"/>
          <p:cNvSpPr/>
          <p:nvPr/>
        </p:nvSpPr>
        <p:spPr>
          <a:xfrm>
            <a:off x="-271826" y="-425349"/>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1"/>
          <p:cNvSpPr/>
          <p:nvPr/>
        </p:nvSpPr>
        <p:spPr>
          <a:xfrm>
            <a:off x="7683474" y="3740176"/>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1" name="Shape 6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62" name="Shape 62"/>
        <p:cNvGrpSpPr/>
        <p:nvPr/>
      </p:nvGrpSpPr>
      <p:grpSpPr>
        <a:xfrm>
          <a:off x="0" y="0"/>
          <a:ext cx="0" cy="0"/>
          <a:chOff x="0" y="0"/>
          <a:chExt cx="0" cy="0"/>
        </a:xfrm>
      </p:grpSpPr>
      <p:sp>
        <p:nvSpPr>
          <p:cNvPr id="63" name="Google Shape;63;p13"/>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txBox="1"/>
          <p:nvPr>
            <p:ph type="title"/>
          </p:nvPr>
        </p:nvSpPr>
        <p:spPr>
          <a:xfrm>
            <a:off x="2003907" y="1582375"/>
            <a:ext cx="23853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5" name="Google Shape;65;p13"/>
          <p:cNvSpPr txBox="1"/>
          <p:nvPr>
            <p:ph hasCustomPrompt="1" idx="2" type="title"/>
          </p:nvPr>
        </p:nvSpPr>
        <p:spPr>
          <a:xfrm>
            <a:off x="945168" y="1800775"/>
            <a:ext cx="824100" cy="39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idx="1" type="subTitle"/>
          </p:nvPr>
        </p:nvSpPr>
        <p:spPr>
          <a:xfrm>
            <a:off x="2003907" y="1913525"/>
            <a:ext cx="23853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67" name="Google Shape;67;p13"/>
          <p:cNvSpPr txBox="1"/>
          <p:nvPr>
            <p:ph idx="3" type="title"/>
          </p:nvPr>
        </p:nvSpPr>
        <p:spPr>
          <a:xfrm>
            <a:off x="5895759" y="1582375"/>
            <a:ext cx="23853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8" name="Google Shape;68;p13"/>
          <p:cNvSpPr txBox="1"/>
          <p:nvPr>
            <p:ph hasCustomPrompt="1" idx="4" type="title"/>
          </p:nvPr>
        </p:nvSpPr>
        <p:spPr>
          <a:xfrm>
            <a:off x="4831955" y="1800775"/>
            <a:ext cx="824100" cy="39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idx="5" type="subTitle"/>
          </p:nvPr>
        </p:nvSpPr>
        <p:spPr>
          <a:xfrm>
            <a:off x="5895759" y="1913525"/>
            <a:ext cx="23853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70" name="Google Shape;70;p13"/>
          <p:cNvSpPr txBox="1"/>
          <p:nvPr>
            <p:ph idx="6" type="title"/>
          </p:nvPr>
        </p:nvSpPr>
        <p:spPr>
          <a:xfrm>
            <a:off x="2003907" y="3154925"/>
            <a:ext cx="23853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1" name="Google Shape;71;p13"/>
          <p:cNvSpPr txBox="1"/>
          <p:nvPr>
            <p:ph hasCustomPrompt="1" idx="7" type="title"/>
          </p:nvPr>
        </p:nvSpPr>
        <p:spPr>
          <a:xfrm>
            <a:off x="945168" y="3373425"/>
            <a:ext cx="824100" cy="39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p:nvPr>
            <p:ph idx="8" type="subTitle"/>
          </p:nvPr>
        </p:nvSpPr>
        <p:spPr>
          <a:xfrm>
            <a:off x="2003907" y="3486175"/>
            <a:ext cx="23853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73" name="Google Shape;73;p13"/>
          <p:cNvSpPr txBox="1"/>
          <p:nvPr>
            <p:ph idx="9" type="title"/>
          </p:nvPr>
        </p:nvSpPr>
        <p:spPr>
          <a:xfrm>
            <a:off x="5895759" y="3154925"/>
            <a:ext cx="23853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4" name="Google Shape;74;p13"/>
          <p:cNvSpPr txBox="1"/>
          <p:nvPr>
            <p:ph hasCustomPrompt="1" idx="13" type="title"/>
          </p:nvPr>
        </p:nvSpPr>
        <p:spPr>
          <a:xfrm>
            <a:off x="4831806" y="3373425"/>
            <a:ext cx="824100" cy="39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p:nvPr>
            <p:ph idx="14" type="subTitle"/>
          </p:nvPr>
        </p:nvSpPr>
        <p:spPr>
          <a:xfrm>
            <a:off x="5895759" y="3486175"/>
            <a:ext cx="23853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76" name="Google Shape;76;p13"/>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7" name="Shape 77"/>
        <p:cNvGrpSpPr/>
        <p:nvPr/>
      </p:nvGrpSpPr>
      <p:grpSpPr>
        <a:xfrm>
          <a:off x="0" y="0"/>
          <a:ext cx="0" cy="0"/>
          <a:chOff x="0" y="0"/>
          <a:chExt cx="0" cy="0"/>
        </a:xfrm>
      </p:grpSpPr>
      <p:sp>
        <p:nvSpPr>
          <p:cNvPr id="78" name="Google Shape;78;p14"/>
          <p:cNvSpPr txBox="1"/>
          <p:nvPr>
            <p:ph type="title"/>
          </p:nvPr>
        </p:nvSpPr>
        <p:spPr>
          <a:xfrm>
            <a:off x="2263925" y="3342325"/>
            <a:ext cx="45639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8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9" name="Google Shape;79;p14"/>
          <p:cNvSpPr txBox="1"/>
          <p:nvPr>
            <p:ph idx="1" type="subTitle"/>
          </p:nvPr>
        </p:nvSpPr>
        <p:spPr>
          <a:xfrm>
            <a:off x="2066550" y="1557850"/>
            <a:ext cx="5010900" cy="1812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5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80" name="Shape 80"/>
        <p:cNvGrpSpPr/>
        <p:nvPr/>
      </p:nvGrpSpPr>
      <p:grpSpPr>
        <a:xfrm>
          <a:off x="0" y="0"/>
          <a:ext cx="0" cy="0"/>
          <a:chOff x="0" y="0"/>
          <a:chExt cx="0" cy="0"/>
        </a:xfrm>
      </p:grpSpPr>
      <p:sp>
        <p:nvSpPr>
          <p:cNvPr id="81" name="Google Shape;81;p15"/>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txBox="1"/>
          <p:nvPr>
            <p:ph idx="1" type="subTitle"/>
          </p:nvPr>
        </p:nvSpPr>
        <p:spPr>
          <a:xfrm>
            <a:off x="720000" y="1830750"/>
            <a:ext cx="5001600" cy="1786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AutoNum type="arabicPeriod"/>
              <a:defRPr/>
            </a:lvl1pPr>
            <a:lvl2pPr lvl="1" rtl="0" algn="ctr">
              <a:lnSpc>
                <a:spcPct val="100000"/>
              </a:lnSpc>
              <a:spcBef>
                <a:spcPts val="0"/>
              </a:spcBef>
              <a:spcAft>
                <a:spcPts val="0"/>
              </a:spcAft>
              <a:buSzPts val="1400"/>
              <a:buAutoNum type="alphaLcPeriod"/>
              <a:defRPr/>
            </a:lvl2pPr>
            <a:lvl3pPr lvl="2" rtl="0" algn="ctr">
              <a:lnSpc>
                <a:spcPct val="100000"/>
              </a:lnSpc>
              <a:spcBef>
                <a:spcPts val="0"/>
              </a:spcBef>
              <a:spcAft>
                <a:spcPts val="0"/>
              </a:spcAft>
              <a:buSzPts val="1400"/>
              <a:buAutoNum type="romanLcPeriod"/>
              <a:defRPr/>
            </a:lvl3pPr>
            <a:lvl4pPr lvl="3" rtl="0" algn="ctr">
              <a:lnSpc>
                <a:spcPct val="100000"/>
              </a:lnSpc>
              <a:spcBef>
                <a:spcPts val="0"/>
              </a:spcBef>
              <a:spcAft>
                <a:spcPts val="0"/>
              </a:spcAft>
              <a:buSzPts val="1400"/>
              <a:buAutoNum type="arabicPeriod"/>
              <a:defRPr/>
            </a:lvl4pPr>
            <a:lvl5pPr lvl="4" rtl="0" algn="ctr">
              <a:lnSpc>
                <a:spcPct val="100000"/>
              </a:lnSpc>
              <a:spcBef>
                <a:spcPts val="0"/>
              </a:spcBef>
              <a:spcAft>
                <a:spcPts val="0"/>
              </a:spcAft>
              <a:buSzPts val="1400"/>
              <a:buAutoNum type="alphaLcPeriod"/>
              <a:defRPr/>
            </a:lvl5pPr>
            <a:lvl6pPr lvl="5" rtl="0" algn="ctr">
              <a:lnSpc>
                <a:spcPct val="100000"/>
              </a:lnSpc>
              <a:spcBef>
                <a:spcPts val="0"/>
              </a:spcBef>
              <a:spcAft>
                <a:spcPts val="0"/>
              </a:spcAft>
              <a:buSzPts val="1400"/>
              <a:buAutoNum type="romanLcPeriod"/>
              <a:defRPr/>
            </a:lvl6pPr>
            <a:lvl7pPr lvl="6" rtl="0" algn="ctr">
              <a:lnSpc>
                <a:spcPct val="100000"/>
              </a:lnSpc>
              <a:spcBef>
                <a:spcPts val="0"/>
              </a:spcBef>
              <a:spcAft>
                <a:spcPts val="0"/>
              </a:spcAft>
              <a:buSzPts val="1400"/>
              <a:buAutoNum type="arabicPeriod"/>
              <a:defRPr/>
            </a:lvl7pPr>
            <a:lvl8pPr lvl="7" rtl="0" algn="ctr">
              <a:lnSpc>
                <a:spcPct val="100000"/>
              </a:lnSpc>
              <a:spcBef>
                <a:spcPts val="0"/>
              </a:spcBef>
              <a:spcAft>
                <a:spcPts val="0"/>
              </a:spcAft>
              <a:buSzPts val="1400"/>
              <a:buAutoNum type="alphaLcPeriod"/>
              <a:defRPr/>
            </a:lvl8pPr>
            <a:lvl9pPr lvl="8" rtl="0" algn="ctr">
              <a:lnSpc>
                <a:spcPct val="100000"/>
              </a:lnSpc>
              <a:spcBef>
                <a:spcPts val="0"/>
              </a:spcBef>
              <a:spcAft>
                <a:spcPts val="0"/>
              </a:spcAft>
              <a:buSzPts val="1400"/>
              <a:buAutoNum type="romanLcPeriod"/>
              <a:defRPr/>
            </a:lvl9pPr>
          </a:lstStyle>
          <a:p/>
        </p:txBody>
      </p:sp>
      <p:sp>
        <p:nvSpPr>
          <p:cNvPr id="83" name="Google Shape;83;p1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4" name="Google Shape;84;p15"/>
          <p:cNvSpPr/>
          <p:nvPr/>
        </p:nvSpPr>
        <p:spPr>
          <a:xfrm>
            <a:off x="7946324" y="-1025399"/>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rot="648001">
            <a:off x="3210350" y="4151705"/>
            <a:ext cx="3125944" cy="1743971"/>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86" name="Shape 86"/>
        <p:cNvGrpSpPr/>
        <p:nvPr/>
      </p:nvGrpSpPr>
      <p:grpSpPr>
        <a:xfrm>
          <a:off x="0" y="0"/>
          <a:ext cx="0" cy="0"/>
          <a:chOff x="0" y="0"/>
          <a:chExt cx="0" cy="0"/>
        </a:xfrm>
      </p:grpSpPr>
      <p:sp>
        <p:nvSpPr>
          <p:cNvPr id="87" name="Google Shape;87;p16"/>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6"/>
          <p:cNvSpPr txBox="1"/>
          <p:nvPr>
            <p:ph idx="1" type="subTitle"/>
          </p:nvPr>
        </p:nvSpPr>
        <p:spPr>
          <a:xfrm>
            <a:off x="5144738" y="2403200"/>
            <a:ext cx="2907600" cy="1027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6"/>
          <p:cNvSpPr txBox="1"/>
          <p:nvPr>
            <p:ph type="title"/>
          </p:nvPr>
        </p:nvSpPr>
        <p:spPr>
          <a:xfrm>
            <a:off x="5144738" y="1433225"/>
            <a:ext cx="2907600" cy="8145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 name="Google Shape;90;p16"/>
          <p:cNvSpPr/>
          <p:nvPr/>
        </p:nvSpPr>
        <p:spPr>
          <a:xfrm>
            <a:off x="6877574" y="4095226"/>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1">
  <p:cSld name="CUSTOM_2">
    <p:spTree>
      <p:nvGrpSpPr>
        <p:cNvPr id="91" name="Shape 91"/>
        <p:cNvGrpSpPr/>
        <p:nvPr/>
      </p:nvGrpSpPr>
      <p:grpSpPr>
        <a:xfrm>
          <a:off x="0" y="0"/>
          <a:ext cx="0" cy="0"/>
          <a:chOff x="0" y="0"/>
          <a:chExt cx="0" cy="0"/>
        </a:xfrm>
      </p:grpSpPr>
      <p:sp>
        <p:nvSpPr>
          <p:cNvPr id="92" name="Google Shape;92;p17"/>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txBox="1"/>
          <p:nvPr>
            <p:ph type="title"/>
          </p:nvPr>
        </p:nvSpPr>
        <p:spPr>
          <a:xfrm>
            <a:off x="1212300" y="1203088"/>
            <a:ext cx="2758800" cy="16824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4" name="Google Shape;94;p17"/>
          <p:cNvSpPr txBox="1"/>
          <p:nvPr>
            <p:ph idx="1" type="body"/>
          </p:nvPr>
        </p:nvSpPr>
        <p:spPr>
          <a:xfrm>
            <a:off x="1212300" y="3035413"/>
            <a:ext cx="2894700" cy="11796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Char char="●"/>
              <a:defRPr sz="1400">
                <a:solidFill>
                  <a:schemeClr val="dk1"/>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95" name="Google Shape;95;p17"/>
          <p:cNvSpPr/>
          <p:nvPr/>
        </p:nvSpPr>
        <p:spPr>
          <a:xfrm>
            <a:off x="-820601" y="-917736"/>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2_1">
    <p:spTree>
      <p:nvGrpSpPr>
        <p:cNvPr id="96" name="Shape 96"/>
        <p:cNvGrpSpPr/>
        <p:nvPr/>
      </p:nvGrpSpPr>
      <p:grpSpPr>
        <a:xfrm>
          <a:off x="0" y="0"/>
          <a:ext cx="0" cy="0"/>
          <a:chOff x="0" y="0"/>
          <a:chExt cx="0" cy="0"/>
        </a:xfrm>
      </p:grpSpPr>
      <p:sp>
        <p:nvSpPr>
          <p:cNvPr id="97" name="Google Shape;97;p18"/>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8"/>
          <p:cNvSpPr txBox="1"/>
          <p:nvPr>
            <p:ph type="title"/>
          </p:nvPr>
        </p:nvSpPr>
        <p:spPr>
          <a:xfrm>
            <a:off x="836100" y="1358524"/>
            <a:ext cx="2758800" cy="6324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9" name="Google Shape;99;p18"/>
          <p:cNvSpPr txBox="1"/>
          <p:nvPr>
            <p:ph idx="1" type="body"/>
          </p:nvPr>
        </p:nvSpPr>
        <p:spPr>
          <a:xfrm>
            <a:off x="836100" y="2090050"/>
            <a:ext cx="4603200" cy="19422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AutoNum type="arabicPeriod"/>
              <a:defRPr sz="1400">
                <a:solidFill>
                  <a:schemeClr val="dk1"/>
                </a:solidFill>
              </a:defRPr>
            </a:lvl1pPr>
            <a:lvl2pPr indent="-317500" lvl="1" marL="914400" rtl="0">
              <a:lnSpc>
                <a:spcPct val="115000"/>
              </a:lnSpc>
              <a:spcBef>
                <a:spcPts val="0"/>
              </a:spcBef>
              <a:spcAft>
                <a:spcPts val="0"/>
              </a:spcAft>
              <a:buClr>
                <a:srgbClr val="434343"/>
              </a:buClr>
              <a:buSzPts val="1400"/>
              <a:buAutoNum type="alphaLcPeriod"/>
              <a:defRPr>
                <a:solidFill>
                  <a:srgbClr val="434343"/>
                </a:solidFill>
              </a:defRPr>
            </a:lvl2pPr>
            <a:lvl3pPr indent="-317500" lvl="2" marL="1371600" rtl="0">
              <a:lnSpc>
                <a:spcPct val="115000"/>
              </a:lnSpc>
              <a:spcBef>
                <a:spcPts val="0"/>
              </a:spcBef>
              <a:spcAft>
                <a:spcPts val="0"/>
              </a:spcAft>
              <a:buClr>
                <a:srgbClr val="434343"/>
              </a:buClr>
              <a:buSzPts val="1400"/>
              <a:buAutoNum type="romanLcPeriod"/>
              <a:defRPr>
                <a:solidFill>
                  <a:srgbClr val="434343"/>
                </a:solidFill>
              </a:defRPr>
            </a:lvl3pPr>
            <a:lvl4pPr indent="-317500" lvl="3" marL="1828800" rtl="0">
              <a:lnSpc>
                <a:spcPct val="115000"/>
              </a:lnSpc>
              <a:spcBef>
                <a:spcPts val="0"/>
              </a:spcBef>
              <a:spcAft>
                <a:spcPts val="0"/>
              </a:spcAft>
              <a:buClr>
                <a:srgbClr val="434343"/>
              </a:buClr>
              <a:buSzPts val="1400"/>
              <a:buAutoNum type="arabicPeriod"/>
              <a:defRPr>
                <a:solidFill>
                  <a:srgbClr val="434343"/>
                </a:solidFill>
              </a:defRPr>
            </a:lvl4pPr>
            <a:lvl5pPr indent="-317500" lvl="4" marL="2286000" rtl="0">
              <a:lnSpc>
                <a:spcPct val="115000"/>
              </a:lnSpc>
              <a:spcBef>
                <a:spcPts val="0"/>
              </a:spcBef>
              <a:spcAft>
                <a:spcPts val="0"/>
              </a:spcAft>
              <a:buClr>
                <a:srgbClr val="434343"/>
              </a:buClr>
              <a:buSzPts val="1400"/>
              <a:buAutoNum type="alphaLcPeriod"/>
              <a:defRPr>
                <a:solidFill>
                  <a:srgbClr val="434343"/>
                </a:solidFill>
              </a:defRPr>
            </a:lvl5pPr>
            <a:lvl6pPr indent="-317500" lvl="5" marL="2743200" rtl="0">
              <a:lnSpc>
                <a:spcPct val="115000"/>
              </a:lnSpc>
              <a:spcBef>
                <a:spcPts val="0"/>
              </a:spcBef>
              <a:spcAft>
                <a:spcPts val="0"/>
              </a:spcAft>
              <a:buClr>
                <a:srgbClr val="434343"/>
              </a:buClr>
              <a:buSzPts val="1400"/>
              <a:buAutoNum type="romanLcPeriod"/>
              <a:defRPr>
                <a:solidFill>
                  <a:srgbClr val="434343"/>
                </a:solidFill>
              </a:defRPr>
            </a:lvl6pPr>
            <a:lvl7pPr indent="-317500" lvl="6" marL="3200400" rtl="0">
              <a:lnSpc>
                <a:spcPct val="115000"/>
              </a:lnSpc>
              <a:spcBef>
                <a:spcPts val="0"/>
              </a:spcBef>
              <a:spcAft>
                <a:spcPts val="0"/>
              </a:spcAft>
              <a:buClr>
                <a:srgbClr val="434343"/>
              </a:buClr>
              <a:buSzPts val="1400"/>
              <a:buAutoNum type="arabicPeriod"/>
              <a:defRPr>
                <a:solidFill>
                  <a:srgbClr val="434343"/>
                </a:solidFill>
              </a:defRPr>
            </a:lvl7pPr>
            <a:lvl8pPr indent="-317500" lvl="7" marL="3657600" rtl="0">
              <a:lnSpc>
                <a:spcPct val="115000"/>
              </a:lnSpc>
              <a:spcBef>
                <a:spcPts val="0"/>
              </a:spcBef>
              <a:spcAft>
                <a:spcPts val="0"/>
              </a:spcAft>
              <a:buClr>
                <a:srgbClr val="434343"/>
              </a:buClr>
              <a:buSzPts val="1400"/>
              <a:buAutoNum type="alphaLcPeriod"/>
              <a:defRPr>
                <a:solidFill>
                  <a:srgbClr val="434343"/>
                </a:solidFill>
              </a:defRPr>
            </a:lvl8pPr>
            <a:lvl9pPr indent="-317500" lvl="8" marL="4114800" rtl="0">
              <a:lnSpc>
                <a:spcPct val="115000"/>
              </a:lnSpc>
              <a:spcBef>
                <a:spcPts val="0"/>
              </a:spcBef>
              <a:spcAft>
                <a:spcPts val="0"/>
              </a:spcAft>
              <a:buClr>
                <a:srgbClr val="434343"/>
              </a:buClr>
              <a:buSzPts val="1400"/>
              <a:buAutoNum type="romanLcPeriod"/>
              <a:defRPr>
                <a:solidFill>
                  <a:srgbClr val="434343"/>
                </a:solidFill>
              </a:defRPr>
            </a:lvl9pPr>
          </a:lstStyle>
          <a:p/>
        </p:txBody>
      </p:sp>
      <p:sp>
        <p:nvSpPr>
          <p:cNvPr id="100" name="Google Shape;100;p18"/>
          <p:cNvSpPr/>
          <p:nvPr/>
        </p:nvSpPr>
        <p:spPr>
          <a:xfrm>
            <a:off x="-820601" y="-917736"/>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01" name="Shape 101"/>
        <p:cNvGrpSpPr/>
        <p:nvPr/>
      </p:nvGrpSpPr>
      <p:grpSpPr>
        <a:xfrm>
          <a:off x="0" y="0"/>
          <a:ext cx="0" cy="0"/>
          <a:chOff x="0" y="0"/>
          <a:chExt cx="0" cy="0"/>
        </a:xfrm>
      </p:grpSpPr>
      <p:sp>
        <p:nvSpPr>
          <p:cNvPr id="102" name="Google Shape;102;p19"/>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 name="Google Shape;104;p19"/>
          <p:cNvSpPr txBox="1"/>
          <p:nvPr>
            <p:ph idx="1" type="body"/>
          </p:nvPr>
        </p:nvSpPr>
        <p:spPr>
          <a:xfrm>
            <a:off x="855850" y="1152475"/>
            <a:ext cx="34287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solidFill>
                  <a:schemeClr val="dk1"/>
                </a:solidFill>
              </a:defRPr>
            </a:lvl1pPr>
            <a:lvl2pPr indent="-317500" lvl="1" marL="914400" rtl="0">
              <a:lnSpc>
                <a:spcPct val="115000"/>
              </a:lnSpc>
              <a:spcBef>
                <a:spcPts val="0"/>
              </a:spcBef>
              <a:spcAft>
                <a:spcPts val="0"/>
              </a:spcAft>
              <a:buClr>
                <a:schemeClr val="dk1"/>
              </a:buClr>
              <a:buSzPts val="1400"/>
              <a:buChar char="○"/>
              <a:defRPr>
                <a:solidFill>
                  <a:schemeClr val="dk1"/>
                </a:solidFill>
              </a:defRPr>
            </a:lvl2pPr>
            <a:lvl3pPr indent="-317500" lvl="2" marL="1371600" rtl="0">
              <a:lnSpc>
                <a:spcPct val="115000"/>
              </a:lnSpc>
              <a:spcBef>
                <a:spcPts val="0"/>
              </a:spcBef>
              <a:spcAft>
                <a:spcPts val="0"/>
              </a:spcAft>
              <a:buClr>
                <a:schemeClr val="dk1"/>
              </a:buClr>
              <a:buSzPts val="1400"/>
              <a:buChar char="■"/>
              <a:defRPr>
                <a:solidFill>
                  <a:schemeClr val="dk1"/>
                </a:solidFill>
              </a:defRPr>
            </a:lvl3pPr>
            <a:lvl4pPr indent="-317500" lvl="3" marL="1828800" rtl="0">
              <a:lnSpc>
                <a:spcPct val="115000"/>
              </a:lnSpc>
              <a:spcBef>
                <a:spcPts val="0"/>
              </a:spcBef>
              <a:spcAft>
                <a:spcPts val="0"/>
              </a:spcAft>
              <a:buClr>
                <a:schemeClr val="dk1"/>
              </a:buClr>
              <a:buSzPts val="1400"/>
              <a:buChar char="●"/>
              <a:defRPr>
                <a:solidFill>
                  <a:schemeClr val="dk1"/>
                </a:solidFill>
              </a:defRPr>
            </a:lvl4pPr>
            <a:lvl5pPr indent="-317500" lvl="4" marL="2286000" rtl="0">
              <a:lnSpc>
                <a:spcPct val="115000"/>
              </a:lnSpc>
              <a:spcBef>
                <a:spcPts val="0"/>
              </a:spcBef>
              <a:spcAft>
                <a:spcPts val="0"/>
              </a:spcAft>
              <a:buClr>
                <a:schemeClr val="dk1"/>
              </a:buClr>
              <a:buSzPts val="1400"/>
              <a:buChar char="○"/>
              <a:defRPr>
                <a:solidFill>
                  <a:schemeClr val="dk1"/>
                </a:solidFill>
              </a:defRPr>
            </a:lvl5pPr>
            <a:lvl6pPr indent="-317500" lvl="5" marL="2743200" rtl="0">
              <a:lnSpc>
                <a:spcPct val="115000"/>
              </a:lnSpc>
              <a:spcBef>
                <a:spcPts val="0"/>
              </a:spcBef>
              <a:spcAft>
                <a:spcPts val="0"/>
              </a:spcAft>
              <a:buClr>
                <a:schemeClr val="dk1"/>
              </a:buClr>
              <a:buSzPts val="1400"/>
              <a:buChar char="■"/>
              <a:defRPr>
                <a:solidFill>
                  <a:schemeClr val="dk1"/>
                </a:solidFill>
              </a:defRPr>
            </a:lvl6pPr>
            <a:lvl7pPr indent="-317500" lvl="6" marL="3200400" rtl="0">
              <a:lnSpc>
                <a:spcPct val="115000"/>
              </a:lnSpc>
              <a:spcBef>
                <a:spcPts val="0"/>
              </a:spcBef>
              <a:spcAft>
                <a:spcPts val="0"/>
              </a:spcAft>
              <a:buClr>
                <a:schemeClr val="dk1"/>
              </a:buClr>
              <a:buSzPts val="1400"/>
              <a:buChar char="●"/>
              <a:defRPr>
                <a:solidFill>
                  <a:schemeClr val="dk1"/>
                </a:solidFill>
              </a:defRPr>
            </a:lvl7pPr>
            <a:lvl8pPr indent="-317500" lvl="7" marL="3657600" rtl="0">
              <a:lnSpc>
                <a:spcPct val="115000"/>
              </a:lnSpc>
              <a:spcBef>
                <a:spcPts val="0"/>
              </a:spcBef>
              <a:spcAft>
                <a:spcPts val="0"/>
              </a:spcAft>
              <a:buClr>
                <a:schemeClr val="dk1"/>
              </a:buClr>
              <a:buSzPts val="1400"/>
              <a:buChar char="○"/>
              <a:defRPr>
                <a:solidFill>
                  <a:schemeClr val="dk1"/>
                </a:solidFill>
              </a:defRPr>
            </a:lvl8pPr>
            <a:lvl9pPr indent="-317500" lvl="8" marL="4114800" rtl="0">
              <a:lnSpc>
                <a:spcPct val="115000"/>
              </a:lnSpc>
              <a:spcBef>
                <a:spcPts val="0"/>
              </a:spcBef>
              <a:spcAft>
                <a:spcPts val="0"/>
              </a:spcAft>
              <a:buClr>
                <a:schemeClr val="dk1"/>
              </a:buClr>
              <a:buSzPts val="1400"/>
              <a:buChar char="■"/>
              <a:defRPr>
                <a:solidFill>
                  <a:schemeClr val="dk1"/>
                </a:solidFill>
              </a:defRPr>
            </a:lvl9pPr>
          </a:lstStyle>
          <a:p/>
        </p:txBody>
      </p:sp>
      <p:sp>
        <p:nvSpPr>
          <p:cNvPr id="105" name="Google Shape;105;p19"/>
          <p:cNvSpPr/>
          <p:nvPr/>
        </p:nvSpPr>
        <p:spPr>
          <a:xfrm>
            <a:off x="7448900" y="-236152"/>
            <a:ext cx="1399577" cy="1332702"/>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9"/>
          <p:cNvSpPr txBox="1"/>
          <p:nvPr>
            <p:ph idx="2" type="body"/>
          </p:nvPr>
        </p:nvSpPr>
        <p:spPr>
          <a:xfrm>
            <a:off x="4859450" y="1152475"/>
            <a:ext cx="34287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dk1"/>
              </a:buClr>
              <a:buSzPts val="1400"/>
              <a:buChar char="●"/>
              <a:defRPr>
                <a:solidFill>
                  <a:schemeClr val="dk1"/>
                </a:solidFill>
              </a:defRPr>
            </a:lvl1pPr>
            <a:lvl2pPr indent="-317500" lvl="1" marL="914400" rtl="0">
              <a:lnSpc>
                <a:spcPct val="115000"/>
              </a:lnSpc>
              <a:spcBef>
                <a:spcPts val="0"/>
              </a:spcBef>
              <a:spcAft>
                <a:spcPts val="0"/>
              </a:spcAft>
              <a:buClr>
                <a:schemeClr val="dk1"/>
              </a:buClr>
              <a:buSzPts val="1400"/>
              <a:buChar char="○"/>
              <a:defRPr>
                <a:solidFill>
                  <a:schemeClr val="dk1"/>
                </a:solidFill>
              </a:defRPr>
            </a:lvl2pPr>
            <a:lvl3pPr indent="-317500" lvl="2" marL="1371600" rtl="0">
              <a:lnSpc>
                <a:spcPct val="115000"/>
              </a:lnSpc>
              <a:spcBef>
                <a:spcPts val="0"/>
              </a:spcBef>
              <a:spcAft>
                <a:spcPts val="0"/>
              </a:spcAft>
              <a:buClr>
                <a:schemeClr val="dk1"/>
              </a:buClr>
              <a:buSzPts val="1400"/>
              <a:buChar char="■"/>
              <a:defRPr>
                <a:solidFill>
                  <a:schemeClr val="dk1"/>
                </a:solidFill>
              </a:defRPr>
            </a:lvl3pPr>
            <a:lvl4pPr indent="-317500" lvl="3" marL="1828800" rtl="0">
              <a:lnSpc>
                <a:spcPct val="115000"/>
              </a:lnSpc>
              <a:spcBef>
                <a:spcPts val="0"/>
              </a:spcBef>
              <a:spcAft>
                <a:spcPts val="0"/>
              </a:spcAft>
              <a:buClr>
                <a:schemeClr val="dk1"/>
              </a:buClr>
              <a:buSzPts val="1400"/>
              <a:buChar char="●"/>
              <a:defRPr>
                <a:solidFill>
                  <a:schemeClr val="dk1"/>
                </a:solidFill>
              </a:defRPr>
            </a:lvl4pPr>
            <a:lvl5pPr indent="-317500" lvl="4" marL="2286000" rtl="0">
              <a:lnSpc>
                <a:spcPct val="115000"/>
              </a:lnSpc>
              <a:spcBef>
                <a:spcPts val="0"/>
              </a:spcBef>
              <a:spcAft>
                <a:spcPts val="0"/>
              </a:spcAft>
              <a:buClr>
                <a:schemeClr val="dk1"/>
              </a:buClr>
              <a:buSzPts val="1400"/>
              <a:buChar char="○"/>
              <a:defRPr>
                <a:solidFill>
                  <a:schemeClr val="dk1"/>
                </a:solidFill>
              </a:defRPr>
            </a:lvl5pPr>
            <a:lvl6pPr indent="-317500" lvl="5" marL="2743200" rtl="0">
              <a:lnSpc>
                <a:spcPct val="115000"/>
              </a:lnSpc>
              <a:spcBef>
                <a:spcPts val="0"/>
              </a:spcBef>
              <a:spcAft>
                <a:spcPts val="0"/>
              </a:spcAft>
              <a:buClr>
                <a:schemeClr val="dk1"/>
              </a:buClr>
              <a:buSzPts val="1400"/>
              <a:buChar char="■"/>
              <a:defRPr>
                <a:solidFill>
                  <a:schemeClr val="dk1"/>
                </a:solidFill>
              </a:defRPr>
            </a:lvl6pPr>
            <a:lvl7pPr indent="-317500" lvl="6" marL="3200400" rtl="0">
              <a:lnSpc>
                <a:spcPct val="115000"/>
              </a:lnSpc>
              <a:spcBef>
                <a:spcPts val="0"/>
              </a:spcBef>
              <a:spcAft>
                <a:spcPts val="0"/>
              </a:spcAft>
              <a:buClr>
                <a:schemeClr val="dk1"/>
              </a:buClr>
              <a:buSzPts val="1400"/>
              <a:buChar char="●"/>
              <a:defRPr>
                <a:solidFill>
                  <a:schemeClr val="dk1"/>
                </a:solidFill>
              </a:defRPr>
            </a:lvl7pPr>
            <a:lvl8pPr indent="-317500" lvl="7" marL="3657600" rtl="0">
              <a:lnSpc>
                <a:spcPct val="115000"/>
              </a:lnSpc>
              <a:spcBef>
                <a:spcPts val="0"/>
              </a:spcBef>
              <a:spcAft>
                <a:spcPts val="0"/>
              </a:spcAft>
              <a:buClr>
                <a:schemeClr val="dk1"/>
              </a:buClr>
              <a:buSzPts val="1400"/>
              <a:buChar char="○"/>
              <a:defRPr>
                <a:solidFill>
                  <a:schemeClr val="dk1"/>
                </a:solidFill>
              </a:defRPr>
            </a:lvl8pPr>
            <a:lvl9pPr indent="-317500" lvl="8" marL="4114800" rtl="0">
              <a:lnSpc>
                <a:spcPct val="115000"/>
              </a:lnSpc>
              <a:spcBef>
                <a:spcPts val="0"/>
              </a:spcBef>
              <a:spcAft>
                <a:spcPts val="0"/>
              </a:spcAft>
              <a:buClr>
                <a:schemeClr val="dk1"/>
              </a:buClr>
              <a:buSzPts val="1400"/>
              <a:buChar char="■"/>
              <a:defRPr>
                <a:solidFill>
                  <a:schemeClr val="dk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07" name="Shape 107"/>
        <p:cNvGrpSpPr/>
        <p:nvPr/>
      </p:nvGrpSpPr>
      <p:grpSpPr>
        <a:xfrm>
          <a:off x="0" y="0"/>
          <a:ext cx="0" cy="0"/>
          <a:chOff x="0" y="0"/>
          <a:chExt cx="0" cy="0"/>
        </a:xfrm>
      </p:grpSpPr>
      <p:sp>
        <p:nvSpPr>
          <p:cNvPr id="108" name="Google Shape;108;p20"/>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0" name="Google Shape;110;p20"/>
          <p:cNvSpPr txBox="1"/>
          <p:nvPr>
            <p:ph idx="2" type="title"/>
          </p:nvPr>
        </p:nvSpPr>
        <p:spPr>
          <a:xfrm>
            <a:off x="720000" y="2596525"/>
            <a:ext cx="23364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b="0"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11" name="Google Shape;111;p20"/>
          <p:cNvSpPr txBox="1"/>
          <p:nvPr>
            <p:ph idx="1" type="subTitle"/>
          </p:nvPr>
        </p:nvSpPr>
        <p:spPr>
          <a:xfrm>
            <a:off x="720000" y="2943350"/>
            <a:ext cx="2336400" cy="65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2" name="Google Shape;112;p20"/>
          <p:cNvSpPr txBox="1"/>
          <p:nvPr>
            <p:ph idx="3" type="title"/>
          </p:nvPr>
        </p:nvSpPr>
        <p:spPr>
          <a:xfrm>
            <a:off x="3403800" y="2596525"/>
            <a:ext cx="23364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b="0"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13" name="Google Shape;113;p20"/>
          <p:cNvSpPr txBox="1"/>
          <p:nvPr>
            <p:ph idx="4" type="subTitle"/>
          </p:nvPr>
        </p:nvSpPr>
        <p:spPr>
          <a:xfrm>
            <a:off x="3403800" y="2943350"/>
            <a:ext cx="2336400" cy="65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4" name="Google Shape;114;p20"/>
          <p:cNvSpPr txBox="1"/>
          <p:nvPr>
            <p:ph idx="5" type="title"/>
          </p:nvPr>
        </p:nvSpPr>
        <p:spPr>
          <a:xfrm>
            <a:off x="6087600" y="2596525"/>
            <a:ext cx="23364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b="0"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15" name="Google Shape;115;p20"/>
          <p:cNvSpPr txBox="1"/>
          <p:nvPr>
            <p:ph idx="6" type="subTitle"/>
          </p:nvPr>
        </p:nvSpPr>
        <p:spPr>
          <a:xfrm>
            <a:off x="6087600" y="2943350"/>
            <a:ext cx="2336400" cy="655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6" name="Google Shape;116;p20"/>
          <p:cNvSpPr/>
          <p:nvPr/>
        </p:nvSpPr>
        <p:spPr>
          <a:xfrm rot="648004">
            <a:off x="6420826" y="-341655"/>
            <a:ext cx="3171203" cy="1769221"/>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5041900" y="2548713"/>
            <a:ext cx="3854400" cy="6219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5472588" y="1480875"/>
            <a:ext cx="1191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 name="Google Shape;18;p3"/>
          <p:cNvSpPr txBox="1"/>
          <p:nvPr>
            <p:ph idx="1" type="subTitle"/>
          </p:nvPr>
        </p:nvSpPr>
        <p:spPr>
          <a:xfrm>
            <a:off x="5041900" y="3205774"/>
            <a:ext cx="2324700" cy="54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 name="Google Shape;19;p3"/>
          <p:cNvSpPr/>
          <p:nvPr/>
        </p:nvSpPr>
        <p:spPr>
          <a:xfrm>
            <a:off x="4572000" y="-180400"/>
            <a:ext cx="4594500" cy="554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7740574" y="-648224"/>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17" name="Shape 117"/>
        <p:cNvGrpSpPr/>
        <p:nvPr/>
      </p:nvGrpSpPr>
      <p:grpSpPr>
        <a:xfrm>
          <a:off x="0" y="0"/>
          <a:ext cx="0" cy="0"/>
          <a:chOff x="0" y="0"/>
          <a:chExt cx="0" cy="0"/>
        </a:xfrm>
      </p:grpSpPr>
      <p:sp>
        <p:nvSpPr>
          <p:cNvPr id="118" name="Google Shape;118;p21"/>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0" name="Google Shape;120;p21"/>
          <p:cNvSpPr txBox="1"/>
          <p:nvPr>
            <p:ph idx="2" type="title"/>
          </p:nvPr>
        </p:nvSpPr>
        <p:spPr>
          <a:xfrm>
            <a:off x="1710950" y="1753875"/>
            <a:ext cx="2011200" cy="28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21" name="Google Shape;121;p21"/>
          <p:cNvSpPr txBox="1"/>
          <p:nvPr>
            <p:ph idx="1" type="subTitle"/>
          </p:nvPr>
        </p:nvSpPr>
        <p:spPr>
          <a:xfrm>
            <a:off x="1710950" y="2085377"/>
            <a:ext cx="20112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2" name="Google Shape;122;p21"/>
          <p:cNvSpPr txBox="1"/>
          <p:nvPr>
            <p:ph idx="3" type="title"/>
          </p:nvPr>
        </p:nvSpPr>
        <p:spPr>
          <a:xfrm>
            <a:off x="5576681" y="1753875"/>
            <a:ext cx="2011200" cy="28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23" name="Google Shape;123;p21"/>
          <p:cNvSpPr txBox="1"/>
          <p:nvPr>
            <p:ph idx="4" type="subTitle"/>
          </p:nvPr>
        </p:nvSpPr>
        <p:spPr>
          <a:xfrm>
            <a:off x="5576681" y="2085377"/>
            <a:ext cx="20112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4" name="Google Shape;124;p21"/>
          <p:cNvSpPr txBox="1"/>
          <p:nvPr>
            <p:ph idx="5" type="title"/>
          </p:nvPr>
        </p:nvSpPr>
        <p:spPr>
          <a:xfrm>
            <a:off x="1710950" y="3572150"/>
            <a:ext cx="2011200" cy="28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25" name="Google Shape;125;p21"/>
          <p:cNvSpPr txBox="1"/>
          <p:nvPr>
            <p:ph idx="6" type="subTitle"/>
          </p:nvPr>
        </p:nvSpPr>
        <p:spPr>
          <a:xfrm>
            <a:off x="1710950" y="3903752"/>
            <a:ext cx="20112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6" name="Google Shape;126;p21"/>
          <p:cNvSpPr txBox="1"/>
          <p:nvPr>
            <p:ph idx="7" type="title"/>
          </p:nvPr>
        </p:nvSpPr>
        <p:spPr>
          <a:xfrm>
            <a:off x="5576681" y="3572150"/>
            <a:ext cx="2011200" cy="28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27" name="Google Shape;127;p21"/>
          <p:cNvSpPr txBox="1"/>
          <p:nvPr>
            <p:ph idx="8" type="subTitle"/>
          </p:nvPr>
        </p:nvSpPr>
        <p:spPr>
          <a:xfrm>
            <a:off x="5576681" y="3903752"/>
            <a:ext cx="20112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8" name="Google Shape;128;p21"/>
          <p:cNvSpPr/>
          <p:nvPr/>
        </p:nvSpPr>
        <p:spPr>
          <a:xfrm>
            <a:off x="7740574" y="-648224"/>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29" name="Shape 129"/>
        <p:cNvGrpSpPr/>
        <p:nvPr/>
      </p:nvGrpSpPr>
      <p:grpSpPr>
        <a:xfrm>
          <a:off x="0" y="0"/>
          <a:ext cx="0" cy="0"/>
          <a:chOff x="0" y="0"/>
          <a:chExt cx="0" cy="0"/>
        </a:xfrm>
      </p:grpSpPr>
      <p:sp>
        <p:nvSpPr>
          <p:cNvPr id="130" name="Google Shape;130;p22"/>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22"/>
          <p:cNvSpPr txBox="1"/>
          <p:nvPr>
            <p:ph idx="2" type="title"/>
          </p:nvPr>
        </p:nvSpPr>
        <p:spPr>
          <a:xfrm>
            <a:off x="1344025" y="1880125"/>
            <a:ext cx="19629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3" name="Google Shape;133;p22"/>
          <p:cNvSpPr txBox="1"/>
          <p:nvPr>
            <p:ph idx="1" type="subTitle"/>
          </p:nvPr>
        </p:nvSpPr>
        <p:spPr>
          <a:xfrm>
            <a:off x="1344025" y="2216500"/>
            <a:ext cx="19629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4" name="Google Shape;134;p22"/>
          <p:cNvSpPr txBox="1"/>
          <p:nvPr>
            <p:ph idx="3" type="title"/>
          </p:nvPr>
        </p:nvSpPr>
        <p:spPr>
          <a:xfrm>
            <a:off x="3590553" y="1880125"/>
            <a:ext cx="19629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5" name="Google Shape;135;p22"/>
          <p:cNvSpPr txBox="1"/>
          <p:nvPr>
            <p:ph idx="4" type="subTitle"/>
          </p:nvPr>
        </p:nvSpPr>
        <p:spPr>
          <a:xfrm>
            <a:off x="3590553" y="2216500"/>
            <a:ext cx="19629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6" name="Google Shape;136;p22"/>
          <p:cNvSpPr txBox="1"/>
          <p:nvPr>
            <p:ph idx="5" type="title"/>
          </p:nvPr>
        </p:nvSpPr>
        <p:spPr>
          <a:xfrm>
            <a:off x="1344025" y="3669425"/>
            <a:ext cx="19629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7" name="Google Shape;137;p22"/>
          <p:cNvSpPr txBox="1"/>
          <p:nvPr>
            <p:ph idx="6" type="subTitle"/>
          </p:nvPr>
        </p:nvSpPr>
        <p:spPr>
          <a:xfrm>
            <a:off x="1344025" y="4005900"/>
            <a:ext cx="19629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8" name="Google Shape;138;p22"/>
          <p:cNvSpPr txBox="1"/>
          <p:nvPr>
            <p:ph idx="7" type="title"/>
          </p:nvPr>
        </p:nvSpPr>
        <p:spPr>
          <a:xfrm>
            <a:off x="3590553" y="3669425"/>
            <a:ext cx="19629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9" name="Google Shape;139;p22"/>
          <p:cNvSpPr txBox="1"/>
          <p:nvPr>
            <p:ph idx="8" type="subTitle"/>
          </p:nvPr>
        </p:nvSpPr>
        <p:spPr>
          <a:xfrm>
            <a:off x="3590553" y="4005900"/>
            <a:ext cx="19629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0" name="Google Shape;140;p22"/>
          <p:cNvSpPr txBox="1"/>
          <p:nvPr>
            <p:ph idx="9" type="title"/>
          </p:nvPr>
        </p:nvSpPr>
        <p:spPr>
          <a:xfrm>
            <a:off x="5837082" y="1880125"/>
            <a:ext cx="19629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41" name="Google Shape;141;p22"/>
          <p:cNvSpPr txBox="1"/>
          <p:nvPr>
            <p:ph idx="13" type="subTitle"/>
          </p:nvPr>
        </p:nvSpPr>
        <p:spPr>
          <a:xfrm>
            <a:off x="5837082" y="2216500"/>
            <a:ext cx="19629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2" name="Google Shape;142;p22"/>
          <p:cNvSpPr txBox="1"/>
          <p:nvPr>
            <p:ph idx="14" type="title"/>
          </p:nvPr>
        </p:nvSpPr>
        <p:spPr>
          <a:xfrm>
            <a:off x="5837082" y="3669425"/>
            <a:ext cx="19629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43" name="Google Shape;143;p22"/>
          <p:cNvSpPr txBox="1"/>
          <p:nvPr>
            <p:ph idx="15" type="subTitle"/>
          </p:nvPr>
        </p:nvSpPr>
        <p:spPr>
          <a:xfrm>
            <a:off x="5837082" y="4005900"/>
            <a:ext cx="19629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44" name="Shape 144"/>
        <p:cNvGrpSpPr/>
        <p:nvPr/>
      </p:nvGrpSpPr>
      <p:grpSpPr>
        <a:xfrm>
          <a:off x="0" y="0"/>
          <a:ext cx="0" cy="0"/>
          <a:chOff x="0" y="0"/>
          <a:chExt cx="0" cy="0"/>
        </a:xfrm>
      </p:grpSpPr>
      <p:sp>
        <p:nvSpPr>
          <p:cNvPr id="145" name="Google Shape;145;p23"/>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txBox="1"/>
          <p:nvPr>
            <p:ph hasCustomPrompt="1" type="title"/>
          </p:nvPr>
        </p:nvSpPr>
        <p:spPr>
          <a:xfrm>
            <a:off x="1423850" y="3075184"/>
            <a:ext cx="2367000" cy="44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7" name="Google Shape;147;p23"/>
          <p:cNvSpPr txBox="1"/>
          <p:nvPr>
            <p:ph idx="1" type="subTitle"/>
          </p:nvPr>
        </p:nvSpPr>
        <p:spPr>
          <a:xfrm>
            <a:off x="1423850" y="3560230"/>
            <a:ext cx="23670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23"/>
          <p:cNvSpPr txBox="1"/>
          <p:nvPr>
            <p:ph hasCustomPrompt="1" idx="2" type="title"/>
          </p:nvPr>
        </p:nvSpPr>
        <p:spPr>
          <a:xfrm>
            <a:off x="5353125" y="3075176"/>
            <a:ext cx="2367000" cy="44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9" name="Google Shape;149;p23"/>
          <p:cNvSpPr txBox="1"/>
          <p:nvPr>
            <p:ph idx="3" type="subTitle"/>
          </p:nvPr>
        </p:nvSpPr>
        <p:spPr>
          <a:xfrm>
            <a:off x="5353125" y="3560063"/>
            <a:ext cx="23670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23"/>
          <p:cNvSpPr txBox="1"/>
          <p:nvPr>
            <p:ph idx="4"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1" name="Google Shape;151;p23"/>
          <p:cNvSpPr/>
          <p:nvPr/>
        </p:nvSpPr>
        <p:spPr>
          <a:xfrm>
            <a:off x="7740574" y="-648224"/>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52" name="Shape 152"/>
        <p:cNvGrpSpPr/>
        <p:nvPr/>
      </p:nvGrpSpPr>
      <p:grpSpPr>
        <a:xfrm>
          <a:off x="0" y="0"/>
          <a:ext cx="0" cy="0"/>
          <a:chOff x="0" y="0"/>
          <a:chExt cx="0" cy="0"/>
        </a:xfrm>
      </p:grpSpPr>
      <p:sp>
        <p:nvSpPr>
          <p:cNvPr id="153" name="Google Shape;153;p24"/>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4"/>
          <p:cNvSpPr txBox="1"/>
          <p:nvPr>
            <p:ph type="ctrTitle"/>
          </p:nvPr>
        </p:nvSpPr>
        <p:spPr>
          <a:xfrm>
            <a:off x="4400200" y="669825"/>
            <a:ext cx="3641400" cy="7881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5" name="Google Shape;155;p24"/>
          <p:cNvSpPr txBox="1"/>
          <p:nvPr>
            <p:ph idx="1" type="subTitle"/>
          </p:nvPr>
        </p:nvSpPr>
        <p:spPr>
          <a:xfrm>
            <a:off x="4400200" y="1816900"/>
            <a:ext cx="2601600" cy="7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56" name="Google Shape;156;p24"/>
          <p:cNvSpPr txBox="1"/>
          <p:nvPr/>
        </p:nvSpPr>
        <p:spPr>
          <a:xfrm>
            <a:off x="4400200" y="3539500"/>
            <a:ext cx="3058800" cy="6465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b="1" lang="en" sz="1000">
                <a:solidFill>
                  <a:schemeClr val="dk1"/>
                </a:solidFill>
                <a:uFill>
                  <a:noFill/>
                </a:uFill>
                <a:latin typeface="Open Sans"/>
                <a:ea typeface="Open Sans"/>
                <a:cs typeface="Open Sans"/>
                <a:sym typeface="Open Sans"/>
                <a:hlinkClick r:id="rId2">
                  <a:extLst>
                    <a:ext uri="{A12FA001-AC4F-418D-AE19-62706E023703}">
                      <ahyp:hlinkClr val="tx"/>
                    </a:ext>
                  </a:extLst>
                </a:hlinkClick>
              </a:rPr>
              <a:t>Slidesgo</a:t>
            </a:r>
            <a:r>
              <a:rPr lang="en" sz="1000">
                <a:solidFill>
                  <a:schemeClr val="dk1"/>
                </a:solidFill>
                <a:latin typeface="Open Sans"/>
                <a:ea typeface="Open Sans"/>
                <a:cs typeface="Open Sans"/>
                <a:sym typeface="Open Sans"/>
              </a:rPr>
              <a:t>, including icons by </a:t>
            </a:r>
            <a:r>
              <a:rPr b="1" lang="en" sz="1000">
                <a:solidFill>
                  <a:schemeClr val="dk1"/>
                </a:solidFill>
                <a:uFill>
                  <a:noFill/>
                </a:u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1"/>
                </a:solidFill>
                <a:latin typeface="Open Sans"/>
                <a:ea typeface="Open Sans"/>
                <a:cs typeface="Open Sans"/>
                <a:sym typeface="Open Sans"/>
              </a:rPr>
              <a:t>, and infographics &amp; images by </a:t>
            </a:r>
            <a:r>
              <a:rPr b="1" lang="en" sz="1000">
                <a:solidFill>
                  <a:schemeClr val="dk1"/>
                </a:solidFill>
                <a:uFill>
                  <a:noFill/>
                </a:uFill>
                <a:latin typeface="Open Sans"/>
                <a:ea typeface="Open Sans"/>
                <a:cs typeface="Open Sans"/>
                <a:sym typeface="Open Sans"/>
                <a:hlinkClick r:id="rId4">
                  <a:extLst>
                    <a:ext uri="{A12FA001-AC4F-418D-AE19-62706E023703}">
                      <ahyp:hlinkClr val="tx"/>
                    </a:ext>
                  </a:extLst>
                </a:hlinkClick>
              </a:rPr>
              <a:t>Freepik</a:t>
            </a:r>
            <a:endParaRPr>
              <a:solidFill>
                <a:schemeClr val="dk1"/>
              </a:solidFill>
              <a:latin typeface="Open Sans"/>
              <a:ea typeface="Open Sans"/>
              <a:cs typeface="Open Sans"/>
              <a:sym typeface="Open Sans"/>
            </a:endParaRPr>
          </a:p>
        </p:txBody>
      </p:sp>
      <p:sp>
        <p:nvSpPr>
          <p:cNvPr id="157" name="Google Shape;157;p24"/>
          <p:cNvSpPr txBox="1"/>
          <p:nvPr>
            <p:ph idx="2" type="title"/>
          </p:nvPr>
        </p:nvSpPr>
        <p:spPr>
          <a:xfrm>
            <a:off x="4400200" y="1534125"/>
            <a:ext cx="3641400" cy="288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b="0"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8" name="Google Shape;158;p24"/>
          <p:cNvSpPr/>
          <p:nvPr/>
        </p:nvSpPr>
        <p:spPr>
          <a:xfrm>
            <a:off x="7917749" y="1666376"/>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59" name="Shape 159"/>
        <p:cNvGrpSpPr/>
        <p:nvPr/>
      </p:nvGrpSpPr>
      <p:grpSpPr>
        <a:xfrm>
          <a:off x="0" y="0"/>
          <a:ext cx="0" cy="0"/>
          <a:chOff x="0" y="0"/>
          <a:chExt cx="0" cy="0"/>
        </a:xfrm>
      </p:grpSpPr>
      <p:sp>
        <p:nvSpPr>
          <p:cNvPr id="160" name="Google Shape;160;p25"/>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5"/>
          <p:cNvSpPr/>
          <p:nvPr/>
        </p:nvSpPr>
        <p:spPr>
          <a:xfrm>
            <a:off x="-500451" y="-1219724"/>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5"/>
          <p:cNvSpPr/>
          <p:nvPr/>
        </p:nvSpPr>
        <p:spPr>
          <a:xfrm rot="648004">
            <a:off x="7203776" y="3875995"/>
            <a:ext cx="3171203" cy="1769221"/>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63" name="Shape 163"/>
        <p:cNvGrpSpPr/>
        <p:nvPr/>
      </p:nvGrpSpPr>
      <p:grpSpPr>
        <a:xfrm>
          <a:off x="0" y="0"/>
          <a:ext cx="0" cy="0"/>
          <a:chOff x="0" y="0"/>
          <a:chExt cx="0" cy="0"/>
        </a:xfrm>
      </p:grpSpPr>
      <p:sp>
        <p:nvSpPr>
          <p:cNvPr id="164" name="Google Shape;164;p26"/>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6"/>
          <p:cNvSpPr/>
          <p:nvPr/>
        </p:nvSpPr>
        <p:spPr>
          <a:xfrm>
            <a:off x="6877574" y="4095226"/>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6"/>
          <p:cNvSpPr/>
          <p:nvPr/>
        </p:nvSpPr>
        <p:spPr>
          <a:xfrm rot="648004">
            <a:off x="-2048849" y="1224220"/>
            <a:ext cx="3171203" cy="1769221"/>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0" name="Shape 17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 name="Google Shape;24;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AutoNum type="arabicPeriod"/>
              <a:defRPr sz="1100">
                <a:solidFill>
                  <a:schemeClr val="dk1"/>
                </a:solidFill>
              </a:defRPr>
            </a:lvl1pPr>
            <a:lvl2pPr indent="-317500" lvl="1" marL="914400" rtl="0">
              <a:lnSpc>
                <a:spcPct val="115000"/>
              </a:lnSpc>
              <a:spcBef>
                <a:spcPts val="0"/>
              </a:spcBef>
              <a:spcAft>
                <a:spcPts val="0"/>
              </a:spcAft>
              <a:buClr>
                <a:schemeClr val="dk1"/>
              </a:buClr>
              <a:buSzPts val="1400"/>
              <a:buAutoNum type="alphaLcPeriod"/>
              <a:defRPr>
                <a:solidFill>
                  <a:schemeClr val="dk1"/>
                </a:solidFill>
              </a:defRPr>
            </a:lvl2pPr>
            <a:lvl3pPr indent="-317500" lvl="2" marL="1371600" rtl="0">
              <a:lnSpc>
                <a:spcPct val="115000"/>
              </a:lnSpc>
              <a:spcBef>
                <a:spcPts val="0"/>
              </a:spcBef>
              <a:spcAft>
                <a:spcPts val="0"/>
              </a:spcAft>
              <a:buClr>
                <a:schemeClr val="dk1"/>
              </a:buClr>
              <a:buSzPts val="1400"/>
              <a:buAutoNum type="romanLcPeriod"/>
              <a:defRPr>
                <a:solidFill>
                  <a:schemeClr val="dk1"/>
                </a:solidFill>
              </a:defRPr>
            </a:lvl3pPr>
            <a:lvl4pPr indent="-317500" lvl="3" marL="1828800" rtl="0">
              <a:lnSpc>
                <a:spcPct val="115000"/>
              </a:lnSpc>
              <a:spcBef>
                <a:spcPts val="0"/>
              </a:spcBef>
              <a:spcAft>
                <a:spcPts val="0"/>
              </a:spcAft>
              <a:buClr>
                <a:schemeClr val="dk1"/>
              </a:buClr>
              <a:buSzPts val="1400"/>
              <a:buAutoNum type="arabicPeriod"/>
              <a:defRPr>
                <a:solidFill>
                  <a:schemeClr val="dk1"/>
                </a:solidFill>
              </a:defRPr>
            </a:lvl4pPr>
            <a:lvl5pPr indent="-317500" lvl="4" marL="2286000" rtl="0">
              <a:lnSpc>
                <a:spcPct val="115000"/>
              </a:lnSpc>
              <a:spcBef>
                <a:spcPts val="0"/>
              </a:spcBef>
              <a:spcAft>
                <a:spcPts val="0"/>
              </a:spcAft>
              <a:buClr>
                <a:schemeClr val="dk1"/>
              </a:buClr>
              <a:buSzPts val="1400"/>
              <a:buAutoNum type="alphaLcPeriod"/>
              <a:defRPr>
                <a:solidFill>
                  <a:schemeClr val="dk1"/>
                </a:solidFill>
              </a:defRPr>
            </a:lvl5pPr>
            <a:lvl6pPr indent="-317500" lvl="5" marL="2743200" rtl="0">
              <a:lnSpc>
                <a:spcPct val="115000"/>
              </a:lnSpc>
              <a:spcBef>
                <a:spcPts val="0"/>
              </a:spcBef>
              <a:spcAft>
                <a:spcPts val="0"/>
              </a:spcAft>
              <a:buClr>
                <a:schemeClr val="dk1"/>
              </a:buClr>
              <a:buSzPts val="1400"/>
              <a:buAutoNum type="romanLcPeriod"/>
              <a:defRPr>
                <a:solidFill>
                  <a:schemeClr val="dk1"/>
                </a:solidFill>
              </a:defRPr>
            </a:lvl6pPr>
            <a:lvl7pPr indent="-317500" lvl="6" marL="3200400" rtl="0">
              <a:lnSpc>
                <a:spcPct val="115000"/>
              </a:lnSpc>
              <a:spcBef>
                <a:spcPts val="0"/>
              </a:spcBef>
              <a:spcAft>
                <a:spcPts val="0"/>
              </a:spcAft>
              <a:buClr>
                <a:schemeClr val="dk1"/>
              </a:buClr>
              <a:buSzPts val="1400"/>
              <a:buAutoNum type="arabicPeriod"/>
              <a:defRPr>
                <a:solidFill>
                  <a:schemeClr val="dk1"/>
                </a:solidFill>
              </a:defRPr>
            </a:lvl7pPr>
            <a:lvl8pPr indent="-317500" lvl="7" marL="3657600" rtl="0">
              <a:lnSpc>
                <a:spcPct val="115000"/>
              </a:lnSpc>
              <a:spcBef>
                <a:spcPts val="0"/>
              </a:spcBef>
              <a:spcAft>
                <a:spcPts val="0"/>
              </a:spcAft>
              <a:buClr>
                <a:schemeClr val="dk1"/>
              </a:buClr>
              <a:buSzPts val="1400"/>
              <a:buAutoNum type="alphaLcPeriod"/>
              <a:defRPr>
                <a:solidFill>
                  <a:schemeClr val="dk1"/>
                </a:solidFill>
              </a:defRPr>
            </a:lvl8pPr>
            <a:lvl9pPr indent="-317500" lvl="8" marL="4114800" rtl="0">
              <a:lnSpc>
                <a:spcPct val="115000"/>
              </a:lnSpc>
              <a:spcBef>
                <a:spcPts val="0"/>
              </a:spcBef>
              <a:spcAft>
                <a:spcPts val="0"/>
              </a:spcAft>
              <a:buClr>
                <a:schemeClr val="dk1"/>
              </a:buClr>
              <a:buSzPts val="1400"/>
              <a:buAutoNum type="romanLcPeriod"/>
              <a:defRPr>
                <a:solidFill>
                  <a:schemeClr val="dk1"/>
                </a:solidFill>
              </a:defRPr>
            </a:lvl9pPr>
          </a:lstStyle>
          <a:p/>
        </p:txBody>
      </p:sp>
      <p:sp>
        <p:nvSpPr>
          <p:cNvPr id="25" name="Google Shape;25;p4"/>
          <p:cNvSpPr/>
          <p:nvPr/>
        </p:nvSpPr>
        <p:spPr>
          <a:xfrm>
            <a:off x="7448900" y="-236152"/>
            <a:ext cx="1399577" cy="1332702"/>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 name="Google Shape;29;p5"/>
          <p:cNvSpPr txBox="1"/>
          <p:nvPr>
            <p:ph idx="2" type="title"/>
          </p:nvPr>
        </p:nvSpPr>
        <p:spPr>
          <a:xfrm>
            <a:off x="1475624" y="2594126"/>
            <a:ext cx="2336400" cy="28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0" name="Google Shape;30;p5"/>
          <p:cNvSpPr txBox="1"/>
          <p:nvPr>
            <p:ph idx="1" type="subTitle"/>
          </p:nvPr>
        </p:nvSpPr>
        <p:spPr>
          <a:xfrm>
            <a:off x="1475624" y="2940951"/>
            <a:ext cx="2336400" cy="1071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1" name="Google Shape;31;p5"/>
          <p:cNvSpPr txBox="1"/>
          <p:nvPr>
            <p:ph idx="3" type="title"/>
          </p:nvPr>
        </p:nvSpPr>
        <p:spPr>
          <a:xfrm>
            <a:off x="5331974" y="2594126"/>
            <a:ext cx="2336400" cy="28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2" name="Google Shape;32;p5"/>
          <p:cNvSpPr txBox="1"/>
          <p:nvPr>
            <p:ph idx="4" type="subTitle"/>
          </p:nvPr>
        </p:nvSpPr>
        <p:spPr>
          <a:xfrm>
            <a:off x="5396775" y="2940950"/>
            <a:ext cx="2206800" cy="1071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3" name="Google Shape;33;p5"/>
          <p:cNvSpPr/>
          <p:nvPr/>
        </p:nvSpPr>
        <p:spPr>
          <a:xfrm>
            <a:off x="7740574" y="-648224"/>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6"/>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sp>
        <p:nvSpPr>
          <p:cNvPr id="38" name="Google Shape;38;p7"/>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1212300" y="1404850"/>
            <a:ext cx="33222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7"/>
          <p:cNvSpPr txBox="1"/>
          <p:nvPr>
            <p:ph idx="1" type="body"/>
          </p:nvPr>
        </p:nvSpPr>
        <p:spPr>
          <a:xfrm>
            <a:off x="1212300" y="2112300"/>
            <a:ext cx="3322200" cy="16701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Char char="●"/>
              <a:defRPr sz="1400">
                <a:solidFill>
                  <a:schemeClr val="dk1"/>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41" name="Google Shape;41;p7"/>
          <p:cNvSpPr/>
          <p:nvPr/>
        </p:nvSpPr>
        <p:spPr>
          <a:xfrm>
            <a:off x="-820601" y="-917736"/>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8"/>
          <p:cNvSpPr txBox="1"/>
          <p:nvPr>
            <p:ph type="title"/>
          </p:nvPr>
        </p:nvSpPr>
        <p:spPr>
          <a:xfrm>
            <a:off x="4082125" y="1307100"/>
            <a:ext cx="4270800" cy="25293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45" name="Google Shape;45;p8"/>
          <p:cNvSpPr/>
          <p:nvPr/>
        </p:nvSpPr>
        <p:spPr>
          <a:xfrm>
            <a:off x="3905799" y="-933974"/>
            <a:ext cx="2324711" cy="22136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8"/>
          <p:cNvSpPr/>
          <p:nvPr/>
        </p:nvSpPr>
        <p:spPr>
          <a:xfrm>
            <a:off x="6772272" y="2773077"/>
            <a:ext cx="3081560" cy="2934316"/>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7" name="Shape 47"/>
        <p:cNvGrpSpPr/>
        <p:nvPr/>
      </p:nvGrpSpPr>
      <p:grpSpPr>
        <a:xfrm>
          <a:off x="0" y="0"/>
          <a:ext cx="0" cy="0"/>
          <a:chOff x="0" y="0"/>
          <a:chExt cx="0" cy="0"/>
        </a:xfrm>
      </p:grpSpPr>
      <p:sp>
        <p:nvSpPr>
          <p:cNvPr id="48" name="Google Shape;48;p9"/>
          <p:cNvSpPr/>
          <p:nvPr/>
        </p:nvSpPr>
        <p:spPr>
          <a:xfrm>
            <a:off x="512975" y="414300"/>
            <a:ext cx="8129400" cy="43149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9"/>
          <p:cNvSpPr txBox="1"/>
          <p:nvPr>
            <p:ph type="title"/>
          </p:nvPr>
        </p:nvSpPr>
        <p:spPr>
          <a:xfrm>
            <a:off x="720000" y="2179625"/>
            <a:ext cx="77040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0" name="Google Shape;50;p9"/>
          <p:cNvSpPr txBox="1"/>
          <p:nvPr>
            <p:ph idx="1" type="subTitle"/>
          </p:nvPr>
        </p:nvSpPr>
        <p:spPr>
          <a:xfrm>
            <a:off x="2391925" y="3132175"/>
            <a:ext cx="43602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1" name="Shape 51"/>
        <p:cNvGrpSpPr/>
        <p:nvPr/>
      </p:nvGrpSpPr>
      <p:grpSpPr>
        <a:xfrm>
          <a:off x="0" y="0"/>
          <a:ext cx="0" cy="0"/>
          <a:chOff x="0" y="0"/>
          <a:chExt cx="0" cy="0"/>
        </a:xfrm>
      </p:grpSpPr>
      <p:sp>
        <p:nvSpPr>
          <p:cNvPr id="52" name="Google Shape;52;p10"/>
          <p:cNvSpPr txBox="1"/>
          <p:nvPr>
            <p:ph type="title"/>
          </p:nvPr>
        </p:nvSpPr>
        <p:spPr>
          <a:xfrm>
            <a:off x="720000" y="577825"/>
            <a:ext cx="3940800" cy="1443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3" name="Google Shape;53;p10"/>
          <p:cNvSpPr/>
          <p:nvPr/>
        </p:nvSpPr>
        <p:spPr>
          <a:xfrm>
            <a:off x="7441499" y="-439099"/>
            <a:ext cx="2168012" cy="206441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a:off x="-479774" y="3099554"/>
            <a:ext cx="3761652" cy="3581912"/>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2.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7"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2"/>
              </a:buClr>
              <a:buSzPts val="2800"/>
              <a:buFont typeface="Shrikhand"/>
              <a:buNone/>
              <a:defRPr sz="2800">
                <a:solidFill>
                  <a:schemeClr val="lt2"/>
                </a:solidFill>
                <a:latin typeface="Shrikhand"/>
                <a:ea typeface="Shrikhand"/>
                <a:cs typeface="Shrikhand"/>
                <a:sym typeface="Shrikhand"/>
              </a:defRPr>
            </a:lvl1pPr>
            <a:lvl2pPr lvl="1" rtl="0">
              <a:spcBef>
                <a:spcPts val="0"/>
              </a:spcBef>
              <a:spcAft>
                <a:spcPts val="0"/>
              </a:spcAft>
              <a:buClr>
                <a:schemeClr val="lt2"/>
              </a:buClr>
              <a:buSzPts val="2800"/>
              <a:buFont typeface="Shrikhand"/>
              <a:buNone/>
              <a:defRPr sz="2800">
                <a:solidFill>
                  <a:schemeClr val="lt2"/>
                </a:solidFill>
                <a:latin typeface="Shrikhand"/>
                <a:ea typeface="Shrikhand"/>
                <a:cs typeface="Shrikhand"/>
                <a:sym typeface="Shrikhand"/>
              </a:defRPr>
            </a:lvl2pPr>
            <a:lvl3pPr lvl="2" rtl="0">
              <a:spcBef>
                <a:spcPts val="0"/>
              </a:spcBef>
              <a:spcAft>
                <a:spcPts val="0"/>
              </a:spcAft>
              <a:buClr>
                <a:schemeClr val="lt2"/>
              </a:buClr>
              <a:buSzPts val="2800"/>
              <a:buFont typeface="Shrikhand"/>
              <a:buNone/>
              <a:defRPr sz="2800">
                <a:solidFill>
                  <a:schemeClr val="lt2"/>
                </a:solidFill>
                <a:latin typeface="Shrikhand"/>
                <a:ea typeface="Shrikhand"/>
                <a:cs typeface="Shrikhand"/>
                <a:sym typeface="Shrikhand"/>
              </a:defRPr>
            </a:lvl3pPr>
            <a:lvl4pPr lvl="3" rtl="0">
              <a:spcBef>
                <a:spcPts val="0"/>
              </a:spcBef>
              <a:spcAft>
                <a:spcPts val="0"/>
              </a:spcAft>
              <a:buClr>
                <a:schemeClr val="lt2"/>
              </a:buClr>
              <a:buSzPts val="2800"/>
              <a:buFont typeface="Shrikhand"/>
              <a:buNone/>
              <a:defRPr sz="2800">
                <a:solidFill>
                  <a:schemeClr val="lt2"/>
                </a:solidFill>
                <a:latin typeface="Shrikhand"/>
                <a:ea typeface="Shrikhand"/>
                <a:cs typeface="Shrikhand"/>
                <a:sym typeface="Shrikhand"/>
              </a:defRPr>
            </a:lvl4pPr>
            <a:lvl5pPr lvl="4" rtl="0">
              <a:spcBef>
                <a:spcPts val="0"/>
              </a:spcBef>
              <a:spcAft>
                <a:spcPts val="0"/>
              </a:spcAft>
              <a:buClr>
                <a:schemeClr val="lt2"/>
              </a:buClr>
              <a:buSzPts val="2800"/>
              <a:buFont typeface="Shrikhand"/>
              <a:buNone/>
              <a:defRPr sz="2800">
                <a:solidFill>
                  <a:schemeClr val="lt2"/>
                </a:solidFill>
                <a:latin typeface="Shrikhand"/>
                <a:ea typeface="Shrikhand"/>
                <a:cs typeface="Shrikhand"/>
                <a:sym typeface="Shrikhand"/>
              </a:defRPr>
            </a:lvl5pPr>
            <a:lvl6pPr lvl="5" rtl="0">
              <a:spcBef>
                <a:spcPts val="0"/>
              </a:spcBef>
              <a:spcAft>
                <a:spcPts val="0"/>
              </a:spcAft>
              <a:buClr>
                <a:schemeClr val="lt2"/>
              </a:buClr>
              <a:buSzPts val="2800"/>
              <a:buFont typeface="Shrikhand"/>
              <a:buNone/>
              <a:defRPr sz="2800">
                <a:solidFill>
                  <a:schemeClr val="lt2"/>
                </a:solidFill>
                <a:latin typeface="Shrikhand"/>
                <a:ea typeface="Shrikhand"/>
                <a:cs typeface="Shrikhand"/>
                <a:sym typeface="Shrikhand"/>
              </a:defRPr>
            </a:lvl6pPr>
            <a:lvl7pPr lvl="6" rtl="0">
              <a:spcBef>
                <a:spcPts val="0"/>
              </a:spcBef>
              <a:spcAft>
                <a:spcPts val="0"/>
              </a:spcAft>
              <a:buClr>
                <a:schemeClr val="lt2"/>
              </a:buClr>
              <a:buSzPts val="2800"/>
              <a:buFont typeface="Shrikhand"/>
              <a:buNone/>
              <a:defRPr sz="2800">
                <a:solidFill>
                  <a:schemeClr val="lt2"/>
                </a:solidFill>
                <a:latin typeface="Shrikhand"/>
                <a:ea typeface="Shrikhand"/>
                <a:cs typeface="Shrikhand"/>
                <a:sym typeface="Shrikhand"/>
              </a:defRPr>
            </a:lvl7pPr>
            <a:lvl8pPr lvl="7" rtl="0">
              <a:spcBef>
                <a:spcPts val="0"/>
              </a:spcBef>
              <a:spcAft>
                <a:spcPts val="0"/>
              </a:spcAft>
              <a:buClr>
                <a:schemeClr val="lt2"/>
              </a:buClr>
              <a:buSzPts val="2800"/>
              <a:buFont typeface="Shrikhand"/>
              <a:buNone/>
              <a:defRPr sz="2800">
                <a:solidFill>
                  <a:schemeClr val="lt2"/>
                </a:solidFill>
                <a:latin typeface="Shrikhand"/>
                <a:ea typeface="Shrikhand"/>
                <a:cs typeface="Shrikhand"/>
                <a:sym typeface="Shrikhand"/>
              </a:defRPr>
            </a:lvl8pPr>
            <a:lvl9pPr lvl="8" rtl="0">
              <a:spcBef>
                <a:spcPts val="0"/>
              </a:spcBef>
              <a:spcAft>
                <a:spcPts val="0"/>
              </a:spcAft>
              <a:buClr>
                <a:schemeClr val="lt2"/>
              </a:buClr>
              <a:buSzPts val="2800"/>
              <a:buFont typeface="Shrikhand"/>
              <a:buNone/>
              <a:defRPr sz="2800">
                <a:solidFill>
                  <a:schemeClr val="lt2"/>
                </a:solidFill>
                <a:latin typeface="Shrikhand"/>
                <a:ea typeface="Shrikhand"/>
                <a:cs typeface="Shrikhand"/>
                <a:sym typeface="Shrikhan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1pPr>
            <a:lvl2pPr indent="-317500" lvl="1" marL="9144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2pPr>
            <a:lvl3pPr indent="-317500" lvl="2" marL="13716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3pPr>
            <a:lvl4pPr indent="-317500" lvl="3" marL="18288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4pPr>
            <a:lvl5pPr indent="-317500" lvl="4" marL="22860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5pPr>
            <a:lvl6pPr indent="-317500" lvl="5" marL="27432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6pPr>
            <a:lvl7pPr indent="-317500" lvl="6" marL="32004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7pPr>
            <a:lvl8pPr indent="-317500" lvl="7" marL="36576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8pPr>
            <a:lvl9pPr indent="-317500" lvl="8" marL="41148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7" name="Shape 167"/>
        <p:cNvGrpSpPr/>
        <p:nvPr/>
      </p:nvGrpSpPr>
      <p:grpSpPr>
        <a:xfrm>
          <a:off x="0" y="0"/>
          <a:ext cx="0" cy="0"/>
          <a:chOff x="0" y="0"/>
          <a:chExt cx="0" cy="0"/>
        </a:xfrm>
      </p:grpSpPr>
      <p:sp>
        <p:nvSpPr>
          <p:cNvPr id="168" name="Google Shape;168;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69" name="Google Shape;169;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docs.google.com/spreadsheets/d/1MpkOLml_28UVe7EZtVMcMJ4Yp4fcOaeuG2bhlM-tz90/copy" TargetMode="External"/><Relationship Id="rId4" Type="http://schemas.openxmlformats.org/officeDocument/2006/relationships/image" Target="../media/image3.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1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slide" Target="/ppt/slides/slide27.xml"/><Relationship Id="rId7" Type="http://schemas.openxmlformats.org/officeDocument/2006/relationships/slide" Target="/ppt/slides/slide26.xml"/><Relationship Id="rId8" Type="http://schemas.openxmlformats.org/officeDocument/2006/relationships/slide" Target="/ppt/slides/slide28.xml"/><Relationship Id="rId11" Type="http://schemas.openxmlformats.org/officeDocument/2006/relationships/hyperlink" Target="https://storyset.com/?utm_source=slidesgo_template&amp;utm_medium=referral-link&amp;utm_campaign=slidesgo_contents_of_this_template&amp;utm_term=storyset&amp;utm_content=storyset" TargetMode="External"/><Relationship Id="rId10" Type="http://schemas.openxmlformats.org/officeDocument/2006/relationships/slide" Target="/ppt/slides/slide32.xml"/><Relationship Id="rId13" Type="http://schemas.openxmlformats.org/officeDocument/2006/relationships/slide" Target="/ppt/slides/slide39.xml"/><Relationship Id="rId12" Type="http://schemas.openxmlformats.org/officeDocument/2006/relationships/slide" Target="/ppt/slides/slide3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5.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image" Target="../media/image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image" Target="../media/image18.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 Id="rId3" Type="http://schemas.openxmlformats.org/officeDocument/2006/relationships/hyperlink" Target="https://www.freepik.com/free-photo/pregnant-woman-sitting-chair-working-laptop_6130550.htm/?utm_source=slidesgo_template&amp;utm_medium=referral-link&amp;utm_campaign=sg_resources&amp;utm_content=freepik" TargetMode="External"/><Relationship Id="rId4" Type="http://schemas.openxmlformats.org/officeDocument/2006/relationships/hyperlink" Target="https://www.freepik.com/free-photo/front-view-woman-working-desk_7966302.htm/?utm_source=slidesgo_template&amp;utm_medium=referral-link&amp;utm_campaign=sg_resources&amp;utm_content=freepik" TargetMode="External"/><Relationship Id="rId9" Type="http://schemas.openxmlformats.org/officeDocument/2006/relationships/hyperlink" Target="https://www.freepik.com/free-photo/woman-holding-spectacle-looking-interior-catalog-with-her-male-coworker-office_5043905.htm/?utm_source=slidesgo_template&amp;utm_medium=referral-link&amp;utm_campaign=sg_resources&amp;utm_content=freepik" TargetMode="External"/><Relationship Id="rId5" Type="http://schemas.openxmlformats.org/officeDocument/2006/relationships/hyperlink" Target="https://www.freepik.com/free-photo/front-view-woman-holding-yellow-laundry-basket_5140781.htm/?utm_source=slidesgo_template&amp;utm_medium=referral-link&amp;utm_campaign=sg_resources&amp;utm_content=freepik" TargetMode="External"/><Relationship Id="rId6" Type="http://schemas.openxmlformats.org/officeDocument/2006/relationships/hyperlink" Target="https://www.freepik.com/free-photo/contemplated-young-woman-holding-mop-standing-front-yellow-sofa-against-wall_3355930.htm/?utm_source=slidesgo_template&amp;utm_medium=referral-link&amp;utm_campaign=sg_resources&amp;utm_content=freepik" TargetMode="External"/><Relationship Id="rId7" Type="http://schemas.openxmlformats.org/officeDocument/2006/relationships/hyperlink" Target="https://www.freepik.com/free-photo/young-people-working-from-modern-place_12557832.htm#page=1&amp;query=african%20man%20working&amp;position=0/?utm_source=slidesgo_template&amp;utm_medium=referral-link&amp;utm_campaign=sg_resources&amp;utm_content=freepik" TargetMode="External"/><Relationship Id="rId8" Type="http://schemas.openxmlformats.org/officeDocument/2006/relationships/hyperlink" Target="https://www.freepik.com/free-photo/african-american-man-remote-working-from-home_12557755.htm#page=5&amp;query=african+man+working&amp;position=32/?utm_source=slidesgo_template&amp;utm_medium=referral-link&amp;utm_campaign=sg_resources&amp;utm_content=freepik" TargetMode="External"/><Relationship Id="rId11" Type="http://schemas.openxmlformats.org/officeDocument/2006/relationships/hyperlink" Target="https://www.freepik.com/free-photo/beautiful-young-woman-browsing-laptop_2941763.htm/?utm_source=slidesgo_template&amp;utm_medium=referral-link&amp;utm_campaign=sg_resources&amp;utm_content=freepik" TargetMode="External"/><Relationship Id="rId10" Type="http://schemas.openxmlformats.org/officeDocument/2006/relationships/hyperlink" Target="https://www.freepik.com/free-photo/senior-man-sitting-sofa-using-laptop_2667450.htm/?utm_source=slidesgo_template&amp;utm_medium=referral-link&amp;utm_campaign=sg_resources&amp;utm_content=freepik" TargetMode="External"/><Relationship Id="rId12" Type="http://schemas.openxmlformats.org/officeDocument/2006/relationships/hyperlink" Target="https://www.freepik.com/free-photo/young-male-technician-holding-motherboard_2944503.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hyperlink" Target="https://www.freepik.com/free-photo/portrait-casual-woman-enjoying-lunch-home_10357031.htm/?utm_source=slidesgo_template&amp;utm_medium=referral-link&amp;utm_campaign=sg_resources&amp;utm_content=freepik" TargetMode="External"/><Relationship Id="rId4" Type="http://schemas.openxmlformats.org/officeDocument/2006/relationships/hyperlink" Target="https://www.freepik.com/free-photo/portrait-casual-male-working-from-home_10357033.htm/?utm_source=slidesgo_template&amp;utm_medium=referral-link&amp;utm_campaign=sg_resources&amp;utm_content=freepik" TargetMode="External"/><Relationship Id="rId9" Type="http://schemas.openxmlformats.org/officeDocument/2006/relationships/hyperlink" Target="https://www.freepik.com/free-psd/party-banner-template-with-photo_13403127.htm#position=14&amp;page=1/?utm_source=slidesgo_template&amp;utm_medium=referral-link&amp;utm_campaign=sg_resources&amp;utm_content=freepik" TargetMode="External"/><Relationship Id="rId5" Type="http://schemas.openxmlformats.org/officeDocument/2006/relationships/hyperlink" Target="https://www.freepik.com/free-photo/smart-man-sitting-sofa-looking-laptop_4333950.htm/?utm_source=slidesgo_template&amp;utm_medium=referral-link&amp;utm_campaign=sg_resources&amp;utm_content=freepik" TargetMode="External"/><Relationship Id="rId6" Type="http://schemas.openxmlformats.org/officeDocument/2006/relationships/hyperlink" Target="https://www.freepik.com/free-photo/portrait-casual-woman-working-from-home_10357086.htm/?utm_source=slidesgo_template&amp;utm_medium=referral-link&amp;utm_campaign=sg_resources&amp;utm_content=freepik" TargetMode="External"/><Relationship Id="rId7" Type="http://schemas.openxmlformats.org/officeDocument/2006/relationships/hyperlink" Target="https://www.freepik.com/free-photo/adult-woman-planning-scrum-method_7816261.htm/?utm_source=slidesgo_template&amp;utm_medium=referral-link&amp;utm_campaign=sg_resources&amp;utm_content=freepik" TargetMode="External"/><Relationship Id="rId8" Type="http://schemas.openxmlformats.org/officeDocument/2006/relationships/hyperlink" Target="https://www.freepik.com/free-photo/close-up-boy-s-hand-bringing-chocolate-cake-birthday-girl-with-covered-eyes-by-her-friend_3717027.htm/?utm_source=slidesgo_template&amp;utm_medium=referral-link&amp;utm_campaign=sg_resources&amp;utm_content=freepik" TargetMode="External"/><Relationship Id="rId11" Type="http://schemas.openxmlformats.org/officeDocument/2006/relationships/hyperlink" Target="https://www.freepik.com/free-photo/close-up-african-young-man-sitting-sofa-using-laptop_4380559.htm/?utm_source=slidesgo_template&amp;utm_medium=referral-link&amp;utm_campaign=sg_resources&amp;utm_content=freepik" TargetMode="External"/><Relationship Id="rId10" Type="http://schemas.openxmlformats.org/officeDocument/2006/relationships/hyperlink" Target="https://www.freepik.com/free-photo/woman-writing-holding-baby_2059400.htm#page=1&amp;query=work%20life&amp;position=6#position=6&amp;page=1&amp;query=work%20life/?utm_source=slidesgo_template&amp;utm_medium=referral-link&amp;utm_campaign=sg_resources&amp;utm_content=freepik" TargetMode="External"/><Relationship Id="rId13" Type="http://schemas.openxmlformats.org/officeDocument/2006/relationships/hyperlink" Target="https://www.freepik.com/free-photo/front-view-woman-with-food-laptop_7776454.htm/?utm_source=slidesgo_template&amp;utm_medium=referral-link&amp;utm_campaign=sg_resources&amp;utm_content=freepik" TargetMode="External"/><Relationship Id="rId12" Type="http://schemas.openxmlformats.org/officeDocument/2006/relationships/hyperlink" Target="https://www.freepik.com/free-photo/woman-taking-break-talk-phone_5123199.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 Id="rId3" Type="http://schemas.openxmlformats.org/officeDocument/2006/relationships/hyperlink" Target="https://fonts.google.com/specimen/Shrikhand?query=shrik" TargetMode="External"/><Relationship Id="rId4" Type="http://schemas.openxmlformats.org/officeDocument/2006/relationships/hyperlink" Target="https://fonts.google.com/specimen/Open+Sans?query=open+sans"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6.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9.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0.gif"/><Relationship Id="rId14" Type="http://schemas.openxmlformats.org/officeDocument/2006/relationships/image" Target="../media/image8.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7.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hyperlink" Target="https://bit.ly/2ZjL1pd"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 Id="rId3" Type="http://schemas.openxmlformats.org/officeDocument/2006/relationships/hyperlink" Target="https://chrome.google.com/webstore/detail/flaticon-for-gsuit-gslide/haekgjfnhhdkgfgmldhfokhmfkgmcib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grpSp>
        <p:nvGrpSpPr>
          <p:cNvPr id="175" name="Google Shape;175;p29"/>
          <p:cNvGrpSpPr/>
          <p:nvPr/>
        </p:nvGrpSpPr>
        <p:grpSpPr>
          <a:xfrm>
            <a:off x="4937625" y="937200"/>
            <a:ext cx="3111607" cy="3345300"/>
            <a:chOff x="4937625" y="937200"/>
            <a:chExt cx="3111607" cy="3345300"/>
          </a:xfrm>
        </p:grpSpPr>
        <p:sp>
          <p:nvSpPr>
            <p:cNvPr id="176" name="Google Shape;176;p29"/>
            <p:cNvSpPr/>
            <p:nvPr/>
          </p:nvSpPr>
          <p:spPr>
            <a:xfrm>
              <a:off x="5013832" y="1013400"/>
              <a:ext cx="3035400" cy="3269100"/>
            </a:xfrm>
            <a:prstGeom prst="roundRect">
              <a:avLst>
                <a:gd fmla="val 309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9"/>
            <p:cNvSpPr/>
            <p:nvPr/>
          </p:nvSpPr>
          <p:spPr>
            <a:xfrm>
              <a:off x="4937625" y="937200"/>
              <a:ext cx="3035400" cy="32691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8" name="Google Shape;178;p29"/>
            <p:cNvCxnSpPr/>
            <p:nvPr/>
          </p:nvCxnSpPr>
          <p:spPr>
            <a:xfrm>
              <a:off x="4942025" y="1298225"/>
              <a:ext cx="3022800" cy="0"/>
            </a:xfrm>
            <a:prstGeom prst="straightConnector1">
              <a:avLst/>
            </a:prstGeom>
            <a:noFill/>
            <a:ln cap="flat" cmpd="sng" w="19050">
              <a:solidFill>
                <a:schemeClr val="lt2"/>
              </a:solidFill>
              <a:prstDash val="solid"/>
              <a:round/>
              <a:headEnd len="med" w="med" type="none"/>
              <a:tailEnd len="med" w="med" type="none"/>
            </a:ln>
          </p:spPr>
        </p:cxnSp>
        <p:sp>
          <p:nvSpPr>
            <p:cNvPr id="179" name="Google Shape;179;p29"/>
            <p:cNvSpPr/>
            <p:nvPr/>
          </p:nvSpPr>
          <p:spPr>
            <a:xfrm>
              <a:off x="7121250" y="1034967"/>
              <a:ext cx="175526" cy="16713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9"/>
            <p:cNvSpPr/>
            <p:nvPr/>
          </p:nvSpPr>
          <p:spPr>
            <a:xfrm>
              <a:off x="7397200" y="1034967"/>
              <a:ext cx="175526" cy="16713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9"/>
            <p:cNvSpPr/>
            <p:nvPr/>
          </p:nvSpPr>
          <p:spPr>
            <a:xfrm>
              <a:off x="7673150" y="1034967"/>
              <a:ext cx="175526" cy="16713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2" name="Google Shape;182;p29"/>
            <p:cNvCxnSpPr/>
            <p:nvPr/>
          </p:nvCxnSpPr>
          <p:spPr>
            <a:xfrm>
              <a:off x="5080003" y="4007550"/>
              <a:ext cx="2760600" cy="600"/>
            </a:xfrm>
            <a:prstGeom prst="straightConnector1">
              <a:avLst/>
            </a:prstGeom>
            <a:noFill/>
            <a:ln cap="flat" cmpd="sng" w="19050">
              <a:solidFill>
                <a:schemeClr val="lt2"/>
              </a:solidFill>
              <a:prstDash val="solid"/>
              <a:round/>
              <a:headEnd len="med" w="med" type="none"/>
              <a:tailEnd len="med" w="med" type="none"/>
            </a:ln>
          </p:spPr>
        </p:cxnSp>
        <p:sp>
          <p:nvSpPr>
            <p:cNvPr id="183" name="Google Shape;183;p29"/>
            <p:cNvSpPr/>
            <p:nvPr/>
          </p:nvSpPr>
          <p:spPr>
            <a:xfrm>
              <a:off x="5588853" y="3945425"/>
              <a:ext cx="120600" cy="120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 name="Google Shape;184;p29"/>
            <p:cNvCxnSpPr/>
            <p:nvPr/>
          </p:nvCxnSpPr>
          <p:spPr>
            <a:xfrm>
              <a:off x="5060075" y="1174988"/>
              <a:ext cx="1901400" cy="0"/>
            </a:xfrm>
            <a:prstGeom prst="straightConnector1">
              <a:avLst/>
            </a:prstGeom>
            <a:noFill/>
            <a:ln cap="flat" cmpd="sng" w="19050">
              <a:solidFill>
                <a:schemeClr val="lt2"/>
              </a:solidFill>
              <a:prstDash val="solid"/>
              <a:round/>
              <a:headEnd len="med" w="med" type="none"/>
              <a:tailEnd len="med" w="med" type="none"/>
            </a:ln>
          </p:spPr>
        </p:cxnSp>
        <p:cxnSp>
          <p:nvCxnSpPr>
            <p:cNvPr id="185" name="Google Shape;185;p29"/>
            <p:cNvCxnSpPr/>
            <p:nvPr/>
          </p:nvCxnSpPr>
          <p:spPr>
            <a:xfrm>
              <a:off x="5060075" y="1118538"/>
              <a:ext cx="1901400" cy="0"/>
            </a:xfrm>
            <a:prstGeom prst="straightConnector1">
              <a:avLst/>
            </a:prstGeom>
            <a:noFill/>
            <a:ln cap="flat" cmpd="sng" w="19050">
              <a:solidFill>
                <a:schemeClr val="lt2"/>
              </a:solidFill>
              <a:prstDash val="solid"/>
              <a:round/>
              <a:headEnd len="med" w="med" type="none"/>
              <a:tailEnd len="med" w="med" type="none"/>
            </a:ln>
          </p:spPr>
        </p:cxnSp>
        <p:cxnSp>
          <p:nvCxnSpPr>
            <p:cNvPr id="186" name="Google Shape;186;p29"/>
            <p:cNvCxnSpPr/>
            <p:nvPr/>
          </p:nvCxnSpPr>
          <p:spPr>
            <a:xfrm>
              <a:off x="5060075" y="1062088"/>
              <a:ext cx="1901400" cy="0"/>
            </a:xfrm>
            <a:prstGeom prst="straightConnector1">
              <a:avLst/>
            </a:prstGeom>
            <a:noFill/>
            <a:ln cap="flat" cmpd="sng" w="19050">
              <a:solidFill>
                <a:schemeClr val="lt2"/>
              </a:solidFill>
              <a:prstDash val="solid"/>
              <a:round/>
              <a:headEnd len="med" w="med" type="none"/>
              <a:tailEnd len="med" w="med" type="none"/>
            </a:ln>
          </p:spPr>
        </p:cxnSp>
      </p:grpSp>
      <p:sp>
        <p:nvSpPr>
          <p:cNvPr id="187" name="Google Shape;187;p29"/>
          <p:cNvSpPr txBox="1"/>
          <p:nvPr>
            <p:ph type="ctrTitle"/>
          </p:nvPr>
        </p:nvSpPr>
        <p:spPr>
          <a:xfrm>
            <a:off x="1094175" y="1265750"/>
            <a:ext cx="3713100" cy="188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Work</a:t>
            </a:r>
            <a:r>
              <a:rPr lang="en"/>
              <a:t>-L</a:t>
            </a:r>
            <a:r>
              <a:rPr lang="en"/>
              <a:t>ife Balance </a:t>
            </a:r>
            <a:r>
              <a:rPr lang="en" sz="3000">
                <a:solidFill>
                  <a:schemeClr val="lt1"/>
                </a:solidFill>
              </a:rPr>
              <a:t>Thesis Defense</a:t>
            </a:r>
            <a:endParaRPr sz="3000">
              <a:solidFill>
                <a:schemeClr val="lt1"/>
              </a:solidFill>
            </a:endParaRPr>
          </a:p>
        </p:txBody>
      </p:sp>
      <p:sp>
        <p:nvSpPr>
          <p:cNvPr id="188" name="Google Shape;188;p29"/>
          <p:cNvSpPr txBox="1"/>
          <p:nvPr>
            <p:ph idx="1" type="subTitle"/>
          </p:nvPr>
        </p:nvSpPr>
        <p:spPr>
          <a:xfrm>
            <a:off x="1094175" y="3231050"/>
            <a:ext cx="2752500" cy="40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189" name="Google Shape;189;p29"/>
          <p:cNvGrpSpPr/>
          <p:nvPr/>
        </p:nvGrpSpPr>
        <p:grpSpPr>
          <a:xfrm>
            <a:off x="1207500" y="3997850"/>
            <a:ext cx="2752500" cy="263100"/>
            <a:chOff x="1207500" y="3997850"/>
            <a:chExt cx="2752500" cy="263100"/>
          </a:xfrm>
        </p:grpSpPr>
        <p:sp>
          <p:nvSpPr>
            <p:cNvPr id="190" name="Google Shape;190;p29"/>
            <p:cNvSpPr/>
            <p:nvPr/>
          </p:nvSpPr>
          <p:spPr>
            <a:xfrm>
              <a:off x="1207500" y="3997850"/>
              <a:ext cx="2752500" cy="2631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9"/>
            <p:cNvSpPr/>
            <p:nvPr/>
          </p:nvSpPr>
          <p:spPr>
            <a:xfrm>
              <a:off x="1259125" y="4041650"/>
              <a:ext cx="175500" cy="175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9"/>
            <p:cNvSpPr/>
            <p:nvPr/>
          </p:nvSpPr>
          <p:spPr>
            <a:xfrm>
              <a:off x="1486175" y="4041650"/>
              <a:ext cx="175500" cy="175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9"/>
            <p:cNvSpPr/>
            <p:nvPr/>
          </p:nvSpPr>
          <p:spPr>
            <a:xfrm>
              <a:off x="1713225" y="4041650"/>
              <a:ext cx="175500" cy="175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9"/>
            <p:cNvSpPr/>
            <p:nvPr/>
          </p:nvSpPr>
          <p:spPr>
            <a:xfrm>
              <a:off x="1940275" y="4041650"/>
              <a:ext cx="175500" cy="175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5" name="Google Shape;195;p29"/>
          <p:cNvCxnSpPr/>
          <p:nvPr/>
        </p:nvCxnSpPr>
        <p:spPr>
          <a:xfrm>
            <a:off x="1176550" y="1016650"/>
            <a:ext cx="2786700" cy="0"/>
          </a:xfrm>
          <a:prstGeom prst="straightConnector1">
            <a:avLst/>
          </a:prstGeom>
          <a:noFill/>
          <a:ln cap="flat" cmpd="sng" w="19050">
            <a:solidFill>
              <a:schemeClr val="lt2"/>
            </a:solidFill>
            <a:prstDash val="solid"/>
            <a:round/>
            <a:headEnd len="med" w="med" type="none"/>
            <a:tailEnd len="med" w="med" type="none"/>
          </a:ln>
        </p:spPr>
      </p:cxnSp>
      <p:sp>
        <p:nvSpPr>
          <p:cNvPr id="196" name="Google Shape;196;p29"/>
          <p:cNvSpPr/>
          <p:nvPr/>
        </p:nvSpPr>
        <p:spPr>
          <a:xfrm>
            <a:off x="2440900" y="882550"/>
            <a:ext cx="263100" cy="263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9"/>
          <p:cNvSpPr/>
          <p:nvPr/>
        </p:nvSpPr>
        <p:spPr>
          <a:xfrm>
            <a:off x="2484700" y="930535"/>
            <a:ext cx="175526" cy="16713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9"/>
          <p:cNvSpPr/>
          <p:nvPr/>
        </p:nvSpPr>
        <p:spPr>
          <a:xfrm>
            <a:off x="1183412" y="2735220"/>
            <a:ext cx="2928329" cy="288991"/>
          </a:xfrm>
          <a:prstGeom prst="rect">
            <a:avLst/>
          </a:prstGeom>
        </p:spPr>
        <p:txBody>
          <a:bodyPr>
            <a:prstTxWarp prst="textPlain"/>
          </a:bodyPr>
          <a:lstStyle/>
          <a:p>
            <a:pPr lvl="0" algn="ctr"/>
            <a:r>
              <a:rPr b="0" i="0">
                <a:ln cap="flat" cmpd="sng" w="19050">
                  <a:solidFill>
                    <a:schemeClr val="lt2"/>
                  </a:solidFill>
                  <a:prstDash val="solid"/>
                  <a:round/>
                  <a:headEnd len="sm" w="sm" type="none"/>
                  <a:tailEnd len="sm" w="sm" type="none"/>
                </a:ln>
                <a:noFill/>
                <a:latin typeface="Shrikhand"/>
              </a:rPr>
              <a:t>Thesis defense</a:t>
            </a:r>
          </a:p>
        </p:txBody>
      </p:sp>
      <p:pic>
        <p:nvPicPr>
          <p:cNvPr id="199" name="Google Shape;199;p29"/>
          <p:cNvPicPr preferRelativeResize="0"/>
          <p:nvPr/>
        </p:nvPicPr>
        <p:blipFill rotWithShape="1">
          <a:blip r:embed="rId3">
            <a:alphaModFix/>
          </a:blip>
          <a:srcRect b="4153" l="0" r="24964" t="4153"/>
          <a:stretch/>
        </p:blipFill>
        <p:spPr>
          <a:xfrm>
            <a:off x="5079550" y="1535210"/>
            <a:ext cx="2752502" cy="2243450"/>
          </a:xfrm>
          <a:prstGeom prst="rect">
            <a:avLst/>
          </a:prstGeom>
          <a:noFill/>
          <a:ln cap="flat" cmpd="sng" w="19050">
            <a:solidFill>
              <a:schemeClr val="lt2"/>
            </a:solidFill>
            <a:prstDash val="solid"/>
            <a:round/>
            <a:headEnd len="sm" w="sm" type="none"/>
            <a:tailEnd len="sm" w="sm" type="none"/>
          </a:ln>
        </p:spPr>
      </p:pic>
      <p:sp>
        <p:nvSpPr>
          <p:cNvPr id="200" name="Google Shape;200;p29"/>
          <p:cNvSpPr/>
          <p:nvPr/>
        </p:nvSpPr>
        <p:spPr>
          <a:xfrm rot="647833">
            <a:off x="4181198" y="525305"/>
            <a:ext cx="1970971" cy="1099609"/>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9"/>
          <p:cNvSpPr/>
          <p:nvPr/>
        </p:nvSpPr>
        <p:spPr>
          <a:xfrm rot="647873">
            <a:off x="4769386" y="873602"/>
            <a:ext cx="830297" cy="407469"/>
          </a:xfrm>
          <a:prstGeom prst="rect">
            <a:avLst/>
          </a:prstGeom>
        </p:spPr>
        <p:txBody>
          <a:bodyPr>
            <a:prstTxWarp prst="textPlain"/>
          </a:bodyPr>
          <a:lstStyle/>
          <a:p>
            <a:pPr lvl="0" algn="ctr"/>
            <a:r>
              <a:rPr b="0" i="0">
                <a:ln>
                  <a:noFill/>
                </a:ln>
                <a:solidFill>
                  <a:schemeClr val="lt1"/>
                </a:solidFill>
                <a:latin typeface="Shrikhand"/>
              </a:rPr>
              <a:t>Thesis</a:t>
            </a:r>
            <a:br>
              <a:rPr b="0" i="0">
                <a:ln>
                  <a:noFill/>
                </a:ln>
                <a:solidFill>
                  <a:schemeClr val="lt1"/>
                </a:solidFill>
                <a:latin typeface="Shrikhand"/>
              </a:rPr>
            </a:br>
            <a:r>
              <a:rPr b="0" i="0">
                <a:ln>
                  <a:noFill/>
                </a:ln>
                <a:solidFill>
                  <a:schemeClr val="lt1"/>
                </a:solidFill>
                <a:latin typeface="Shrikhand"/>
              </a:rPr>
              <a:t>defense</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grpSp>
        <p:nvGrpSpPr>
          <p:cNvPr id="354" name="Google Shape;354;p38"/>
          <p:cNvGrpSpPr/>
          <p:nvPr/>
        </p:nvGrpSpPr>
        <p:grpSpPr>
          <a:xfrm>
            <a:off x="1250400" y="1575675"/>
            <a:ext cx="2786850" cy="2774851"/>
            <a:chOff x="1236325" y="1575675"/>
            <a:chExt cx="2786850" cy="2774851"/>
          </a:xfrm>
        </p:grpSpPr>
        <p:sp>
          <p:nvSpPr>
            <p:cNvPr id="355" name="Google Shape;355;p38"/>
            <p:cNvSpPr/>
            <p:nvPr/>
          </p:nvSpPr>
          <p:spPr>
            <a:xfrm>
              <a:off x="1304575" y="1652626"/>
              <a:ext cx="2718600" cy="2697900"/>
            </a:xfrm>
            <a:prstGeom prst="roundRect">
              <a:avLst>
                <a:gd fmla="val 3099"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38"/>
            <p:cNvGrpSpPr/>
            <p:nvPr/>
          </p:nvGrpSpPr>
          <p:grpSpPr>
            <a:xfrm>
              <a:off x="1236325" y="1575675"/>
              <a:ext cx="2718600" cy="2697900"/>
              <a:chOff x="5077350" y="882550"/>
              <a:chExt cx="2718600" cy="2697900"/>
            </a:xfrm>
          </p:grpSpPr>
          <p:sp>
            <p:nvSpPr>
              <p:cNvPr id="357" name="Google Shape;357;p38"/>
              <p:cNvSpPr/>
              <p:nvPr/>
            </p:nvSpPr>
            <p:spPr>
              <a:xfrm>
                <a:off x="5077350" y="882550"/>
                <a:ext cx="2718600" cy="26979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8" name="Google Shape;358;p38"/>
              <p:cNvCxnSpPr/>
              <p:nvPr/>
            </p:nvCxnSpPr>
            <p:spPr>
              <a:xfrm>
                <a:off x="5081278" y="1205875"/>
                <a:ext cx="2707200" cy="0"/>
              </a:xfrm>
              <a:prstGeom prst="straightConnector1">
                <a:avLst/>
              </a:prstGeom>
              <a:noFill/>
              <a:ln cap="flat" cmpd="sng" w="19050">
                <a:solidFill>
                  <a:schemeClr val="lt2"/>
                </a:solidFill>
                <a:prstDash val="solid"/>
                <a:round/>
                <a:headEnd len="med" w="med" type="none"/>
                <a:tailEnd len="med" w="med" type="none"/>
              </a:ln>
            </p:spPr>
          </p:cxnSp>
          <p:grpSp>
            <p:nvGrpSpPr>
              <p:cNvPr id="359" name="Google Shape;359;p38"/>
              <p:cNvGrpSpPr/>
              <p:nvPr/>
            </p:nvGrpSpPr>
            <p:grpSpPr>
              <a:xfrm>
                <a:off x="7032992" y="970100"/>
                <a:ext cx="651560" cy="149763"/>
                <a:chOff x="7032992" y="970100"/>
                <a:chExt cx="651560" cy="149763"/>
              </a:xfrm>
            </p:grpSpPr>
            <p:sp>
              <p:nvSpPr>
                <p:cNvPr id="360" name="Google Shape;360;p38"/>
                <p:cNvSpPr/>
                <p:nvPr/>
              </p:nvSpPr>
              <p:spPr>
                <a:xfrm>
                  <a:off x="7032992"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8"/>
                <p:cNvSpPr/>
                <p:nvPr/>
              </p:nvSpPr>
              <p:spPr>
                <a:xfrm>
                  <a:off x="7280133"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8"/>
                <p:cNvSpPr/>
                <p:nvPr/>
              </p:nvSpPr>
              <p:spPr>
                <a:xfrm>
                  <a:off x="7527274"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38"/>
              <p:cNvGrpSpPr/>
              <p:nvPr/>
            </p:nvGrpSpPr>
            <p:grpSpPr>
              <a:xfrm>
                <a:off x="5187004" y="994390"/>
                <a:ext cx="1702800" cy="101113"/>
                <a:chOff x="5187004" y="994390"/>
                <a:chExt cx="1702800" cy="101113"/>
              </a:xfrm>
            </p:grpSpPr>
            <p:cxnSp>
              <p:nvCxnSpPr>
                <p:cNvPr id="364" name="Google Shape;364;p38"/>
                <p:cNvCxnSpPr/>
                <p:nvPr/>
              </p:nvCxnSpPr>
              <p:spPr>
                <a:xfrm>
                  <a:off x="5187004" y="1095503"/>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365" name="Google Shape;365;p38"/>
                <p:cNvCxnSpPr/>
                <p:nvPr/>
              </p:nvCxnSpPr>
              <p:spPr>
                <a:xfrm>
                  <a:off x="5187004" y="1044947"/>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366" name="Google Shape;366;p38"/>
                <p:cNvCxnSpPr/>
                <p:nvPr/>
              </p:nvCxnSpPr>
              <p:spPr>
                <a:xfrm>
                  <a:off x="5187004" y="994390"/>
                  <a:ext cx="1702800" cy="0"/>
                </a:xfrm>
                <a:prstGeom prst="straightConnector1">
                  <a:avLst/>
                </a:prstGeom>
                <a:noFill/>
                <a:ln cap="flat" cmpd="sng" w="19050">
                  <a:solidFill>
                    <a:schemeClr val="lt2"/>
                  </a:solidFill>
                  <a:prstDash val="solid"/>
                  <a:round/>
                  <a:headEnd len="med" w="med" type="none"/>
                  <a:tailEnd len="med" w="med" type="none"/>
                </a:ln>
              </p:spPr>
            </p:cxnSp>
          </p:grpSp>
        </p:grpSp>
      </p:grpSp>
      <p:grpSp>
        <p:nvGrpSpPr>
          <p:cNvPr id="367" name="Google Shape;367;p38"/>
          <p:cNvGrpSpPr/>
          <p:nvPr/>
        </p:nvGrpSpPr>
        <p:grpSpPr>
          <a:xfrm>
            <a:off x="5106750" y="1575675"/>
            <a:ext cx="2786850" cy="2774851"/>
            <a:chOff x="1236325" y="1575675"/>
            <a:chExt cx="2786850" cy="2774851"/>
          </a:xfrm>
        </p:grpSpPr>
        <p:sp>
          <p:nvSpPr>
            <p:cNvPr id="368" name="Google Shape;368;p38"/>
            <p:cNvSpPr/>
            <p:nvPr/>
          </p:nvSpPr>
          <p:spPr>
            <a:xfrm>
              <a:off x="1304575" y="1652626"/>
              <a:ext cx="2718600" cy="2697900"/>
            </a:xfrm>
            <a:prstGeom prst="roundRect">
              <a:avLst>
                <a:gd fmla="val 3099"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 name="Google Shape;369;p38"/>
            <p:cNvGrpSpPr/>
            <p:nvPr/>
          </p:nvGrpSpPr>
          <p:grpSpPr>
            <a:xfrm>
              <a:off x="1236325" y="1575675"/>
              <a:ext cx="2718600" cy="2697900"/>
              <a:chOff x="5077350" y="882550"/>
              <a:chExt cx="2718600" cy="2697900"/>
            </a:xfrm>
          </p:grpSpPr>
          <p:sp>
            <p:nvSpPr>
              <p:cNvPr id="370" name="Google Shape;370;p38"/>
              <p:cNvSpPr/>
              <p:nvPr/>
            </p:nvSpPr>
            <p:spPr>
              <a:xfrm>
                <a:off x="5077350" y="882550"/>
                <a:ext cx="2718600" cy="26979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1" name="Google Shape;371;p38"/>
              <p:cNvCxnSpPr/>
              <p:nvPr/>
            </p:nvCxnSpPr>
            <p:spPr>
              <a:xfrm>
                <a:off x="5081278" y="1205875"/>
                <a:ext cx="2707200" cy="0"/>
              </a:xfrm>
              <a:prstGeom prst="straightConnector1">
                <a:avLst/>
              </a:prstGeom>
              <a:noFill/>
              <a:ln cap="flat" cmpd="sng" w="19050">
                <a:solidFill>
                  <a:schemeClr val="lt2"/>
                </a:solidFill>
                <a:prstDash val="solid"/>
                <a:round/>
                <a:headEnd len="med" w="med" type="none"/>
                <a:tailEnd len="med" w="med" type="none"/>
              </a:ln>
            </p:spPr>
          </p:cxnSp>
          <p:grpSp>
            <p:nvGrpSpPr>
              <p:cNvPr id="372" name="Google Shape;372;p38"/>
              <p:cNvGrpSpPr/>
              <p:nvPr/>
            </p:nvGrpSpPr>
            <p:grpSpPr>
              <a:xfrm>
                <a:off x="7032992" y="970100"/>
                <a:ext cx="651560" cy="149763"/>
                <a:chOff x="7032992" y="970100"/>
                <a:chExt cx="651560" cy="149763"/>
              </a:xfrm>
            </p:grpSpPr>
            <p:sp>
              <p:nvSpPr>
                <p:cNvPr id="373" name="Google Shape;373;p38"/>
                <p:cNvSpPr/>
                <p:nvPr/>
              </p:nvSpPr>
              <p:spPr>
                <a:xfrm>
                  <a:off x="7032992"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8"/>
                <p:cNvSpPr/>
                <p:nvPr/>
              </p:nvSpPr>
              <p:spPr>
                <a:xfrm>
                  <a:off x="7280133"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8"/>
                <p:cNvSpPr/>
                <p:nvPr/>
              </p:nvSpPr>
              <p:spPr>
                <a:xfrm>
                  <a:off x="7527274"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38"/>
              <p:cNvGrpSpPr/>
              <p:nvPr/>
            </p:nvGrpSpPr>
            <p:grpSpPr>
              <a:xfrm>
                <a:off x="5187004" y="994390"/>
                <a:ext cx="1702800" cy="101113"/>
                <a:chOff x="5187004" y="994390"/>
                <a:chExt cx="1702800" cy="101113"/>
              </a:xfrm>
            </p:grpSpPr>
            <p:cxnSp>
              <p:nvCxnSpPr>
                <p:cNvPr id="377" name="Google Shape;377;p38"/>
                <p:cNvCxnSpPr/>
                <p:nvPr/>
              </p:nvCxnSpPr>
              <p:spPr>
                <a:xfrm>
                  <a:off x="5187004" y="1095503"/>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378" name="Google Shape;378;p38"/>
                <p:cNvCxnSpPr/>
                <p:nvPr/>
              </p:nvCxnSpPr>
              <p:spPr>
                <a:xfrm>
                  <a:off x="5187004" y="1044947"/>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379" name="Google Shape;379;p38"/>
                <p:cNvCxnSpPr/>
                <p:nvPr/>
              </p:nvCxnSpPr>
              <p:spPr>
                <a:xfrm>
                  <a:off x="5187004" y="994390"/>
                  <a:ext cx="1702800" cy="0"/>
                </a:xfrm>
                <a:prstGeom prst="straightConnector1">
                  <a:avLst/>
                </a:prstGeom>
                <a:noFill/>
                <a:ln cap="flat" cmpd="sng" w="19050">
                  <a:solidFill>
                    <a:schemeClr val="lt2"/>
                  </a:solidFill>
                  <a:prstDash val="solid"/>
                  <a:round/>
                  <a:headEnd len="med" w="med" type="none"/>
                  <a:tailEnd len="med" w="med" type="none"/>
                </a:ln>
              </p:spPr>
            </p:cxnSp>
          </p:grpSp>
        </p:grpSp>
      </p:grpSp>
      <p:sp>
        <p:nvSpPr>
          <p:cNvPr id="380" name="Google Shape;380;p3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Literature review</a:t>
            </a:r>
            <a:endParaRPr/>
          </a:p>
        </p:txBody>
      </p:sp>
      <p:sp>
        <p:nvSpPr>
          <p:cNvPr id="381" name="Google Shape;381;p38"/>
          <p:cNvSpPr txBox="1"/>
          <p:nvPr>
            <p:ph idx="2" type="title"/>
          </p:nvPr>
        </p:nvSpPr>
        <p:spPr>
          <a:xfrm>
            <a:off x="1475624" y="2594126"/>
            <a:ext cx="2336400" cy="28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Theory 1</a:t>
            </a:r>
            <a:endParaRPr/>
          </a:p>
        </p:txBody>
      </p:sp>
      <p:sp>
        <p:nvSpPr>
          <p:cNvPr id="382" name="Google Shape;382;p38"/>
          <p:cNvSpPr txBox="1"/>
          <p:nvPr>
            <p:ph idx="1" type="subTitle"/>
          </p:nvPr>
        </p:nvSpPr>
        <p:spPr>
          <a:xfrm>
            <a:off x="1475624" y="2940951"/>
            <a:ext cx="2336400" cy="107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a:t>
            </a:r>
            <a:r>
              <a:rPr lang="en"/>
              <a:t>ury i</a:t>
            </a:r>
            <a:r>
              <a:rPr lang="en"/>
              <a:t>s the closest planet to the Sun and the smallest one in the Solar System—it’s only a bit larger than the Moon</a:t>
            </a:r>
            <a:endParaRPr/>
          </a:p>
        </p:txBody>
      </p:sp>
      <p:sp>
        <p:nvSpPr>
          <p:cNvPr id="383" name="Google Shape;383;p38"/>
          <p:cNvSpPr txBox="1"/>
          <p:nvPr>
            <p:ph idx="3" type="title"/>
          </p:nvPr>
        </p:nvSpPr>
        <p:spPr>
          <a:xfrm>
            <a:off x="5331974" y="2594126"/>
            <a:ext cx="2336400" cy="28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Theory 2</a:t>
            </a:r>
            <a:endParaRPr/>
          </a:p>
        </p:txBody>
      </p:sp>
      <p:sp>
        <p:nvSpPr>
          <p:cNvPr id="384" name="Google Shape;384;p38"/>
          <p:cNvSpPr txBox="1"/>
          <p:nvPr>
            <p:ph idx="4" type="subTitle"/>
          </p:nvPr>
        </p:nvSpPr>
        <p:spPr>
          <a:xfrm>
            <a:off x="5396775" y="2940950"/>
            <a:ext cx="2206800" cy="107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385" name="Google Shape;385;p38"/>
          <p:cNvSpPr/>
          <p:nvPr/>
        </p:nvSpPr>
        <p:spPr>
          <a:xfrm>
            <a:off x="2467030" y="21254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 name="Google Shape;386;p38"/>
          <p:cNvGrpSpPr/>
          <p:nvPr/>
        </p:nvGrpSpPr>
        <p:grpSpPr>
          <a:xfrm>
            <a:off x="6323395" y="2125936"/>
            <a:ext cx="353557" cy="353557"/>
            <a:chOff x="-30806075" y="2657050"/>
            <a:chExt cx="291425" cy="291425"/>
          </a:xfrm>
        </p:grpSpPr>
        <p:sp>
          <p:nvSpPr>
            <p:cNvPr id="387" name="Google Shape;387;p38"/>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8"/>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8"/>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9"/>
          <p:cNvSpPr/>
          <p:nvPr/>
        </p:nvSpPr>
        <p:spPr>
          <a:xfrm>
            <a:off x="783460" y="1318410"/>
            <a:ext cx="7704000" cy="2985300"/>
          </a:xfrm>
          <a:prstGeom prst="roundRect">
            <a:avLst>
              <a:gd fmla="val 309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Schedule</a:t>
            </a:r>
            <a:endParaRPr/>
          </a:p>
        </p:txBody>
      </p:sp>
      <p:graphicFrame>
        <p:nvGraphicFramePr>
          <p:cNvPr id="396" name="Google Shape;396;p39"/>
          <p:cNvGraphicFramePr/>
          <p:nvPr/>
        </p:nvGraphicFramePr>
        <p:xfrm>
          <a:off x="720000" y="1252435"/>
          <a:ext cx="3000000" cy="3000000"/>
        </p:xfrm>
        <a:graphic>
          <a:graphicData uri="http://schemas.openxmlformats.org/drawingml/2006/table">
            <a:tbl>
              <a:tblPr>
                <a:noFill/>
                <a:tableStyleId>{C12DB20D-1665-44A9-B668-AE9032A7DA47}</a:tableStyleId>
              </a:tblPr>
              <a:tblGrid>
                <a:gridCol w="928950"/>
                <a:gridCol w="564575"/>
                <a:gridCol w="564575"/>
                <a:gridCol w="564575"/>
                <a:gridCol w="564575"/>
                <a:gridCol w="564575"/>
                <a:gridCol w="564575"/>
                <a:gridCol w="564575"/>
                <a:gridCol w="564575"/>
                <a:gridCol w="564575"/>
                <a:gridCol w="564575"/>
                <a:gridCol w="564575"/>
                <a:gridCol w="564575"/>
              </a:tblGrid>
              <a:tr h="441450">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Jan</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Feb</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Mar</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Apr</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May</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Jun</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Jul</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Aug</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Sep</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Oct</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Nov</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Dec</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r>
              <a:tr h="423975">
                <a:tc>
                  <a:txBody>
                    <a:bodyPr/>
                    <a:lstStyle/>
                    <a:p>
                      <a:pPr indent="0" lvl="0" marL="0" rtl="0" algn="l">
                        <a:spcBef>
                          <a:spcPts val="0"/>
                        </a:spcBef>
                        <a:spcAft>
                          <a:spcPts val="0"/>
                        </a:spcAft>
                        <a:buNone/>
                      </a:pPr>
                      <a:r>
                        <a:rPr lang="en">
                          <a:solidFill>
                            <a:schemeClr val="lt2"/>
                          </a:solidFill>
                          <a:latin typeface="Shrikhand"/>
                          <a:ea typeface="Shrikhand"/>
                          <a:cs typeface="Shrikhand"/>
                          <a:sym typeface="Shrikhand"/>
                        </a:rPr>
                        <a:t>Phase 1</a:t>
                      </a:r>
                      <a:endParaRPr>
                        <a:solidFill>
                          <a:schemeClr val="lt2"/>
                        </a:solidFill>
                        <a:latin typeface="Shrikhand"/>
                        <a:ea typeface="Shrikhand"/>
                        <a:cs typeface="Shrikhand"/>
                        <a:sym typeface="Shrikhand"/>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gridSpan="12">
                  <a:txBody>
                    <a:bodyPr/>
                    <a:lstStyle/>
                    <a:p>
                      <a:pPr indent="0" lvl="0" marL="0" rtl="0" algn="l">
                        <a:spcBef>
                          <a:spcPts val="0"/>
                        </a:spcBef>
                        <a:spcAft>
                          <a:spcPts val="0"/>
                        </a:spcAft>
                        <a:buClr>
                          <a:schemeClr val="hlink"/>
                        </a:buClr>
                        <a:buSzPts val="1100"/>
                        <a:buFont typeface="Arial"/>
                        <a:buNone/>
                      </a:pPr>
                      <a:r>
                        <a:rPr lang="en">
                          <a:solidFill>
                            <a:schemeClr val="lt1"/>
                          </a:solidFill>
                          <a:latin typeface="Open Sans"/>
                          <a:ea typeface="Open Sans"/>
                          <a:cs typeface="Open Sans"/>
                          <a:sym typeface="Open Sans"/>
                        </a:rPr>
                        <a:t>Jupiter is the biggest planet of them all</a:t>
                      </a:r>
                      <a:endParaRPr>
                        <a:solidFill>
                          <a:schemeClr val="lt1"/>
                        </a:solidFill>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2"/>
                    </a:solidFill>
                  </a:tcPr>
                </a:tc>
                <a:tc hMerge="1"/>
                <a:tc hMerge="1"/>
                <a:tc hMerge="1"/>
                <a:tc hMerge="1"/>
                <a:tc hMerge="1"/>
                <a:tc hMerge="1"/>
                <a:tc hMerge="1"/>
                <a:tc hMerge="1"/>
                <a:tc hMerge="1"/>
                <a:tc hMerge="1"/>
                <a:tc hMerge="1"/>
              </a:tr>
              <a:tr h="423975">
                <a:tc>
                  <a:txBody>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Task 1</a:t>
                      </a:r>
                      <a:endParaRPr>
                        <a:solidFill>
                          <a:schemeClr val="dk1"/>
                        </a:solidFill>
                        <a:latin typeface="Open Sans"/>
                        <a:ea typeface="Open Sans"/>
                        <a:cs typeface="Open Sans"/>
                        <a:sym typeface="Open Sans"/>
                      </a:endParaRPr>
                    </a:p>
                  </a:txBody>
                  <a:tcPr marT="91425" marB="91425" marR="0"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r>
              <a:tr h="423975">
                <a:tc>
                  <a:txBody>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Task 2</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r>
              <a:tr h="423975">
                <a:tc>
                  <a:txBody>
                    <a:bodyPr/>
                    <a:lstStyle/>
                    <a:p>
                      <a:pPr indent="0" lvl="0" marL="0" rtl="0" algn="l">
                        <a:spcBef>
                          <a:spcPts val="0"/>
                        </a:spcBef>
                        <a:spcAft>
                          <a:spcPts val="0"/>
                        </a:spcAft>
                        <a:buNone/>
                      </a:pPr>
                      <a:r>
                        <a:rPr lang="en">
                          <a:solidFill>
                            <a:schemeClr val="lt2"/>
                          </a:solidFill>
                          <a:latin typeface="Shrikhand"/>
                          <a:ea typeface="Shrikhand"/>
                          <a:cs typeface="Shrikhand"/>
                          <a:sym typeface="Shrikhand"/>
                        </a:rPr>
                        <a:t>Phase 2</a:t>
                      </a:r>
                      <a:endParaRPr>
                        <a:solidFill>
                          <a:schemeClr val="lt2"/>
                        </a:solidFill>
                        <a:latin typeface="Shrikhand"/>
                        <a:ea typeface="Shrikhand"/>
                        <a:cs typeface="Shrikhand"/>
                        <a:sym typeface="Shrikhand"/>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gridSpan="12">
                  <a:txBody>
                    <a:bodyPr/>
                    <a:lstStyle/>
                    <a:p>
                      <a:pPr indent="0" lvl="0" marL="0" rtl="0" algn="l">
                        <a:spcBef>
                          <a:spcPts val="0"/>
                        </a:spcBef>
                        <a:spcAft>
                          <a:spcPts val="0"/>
                        </a:spcAft>
                        <a:buClr>
                          <a:schemeClr val="hlink"/>
                        </a:buClr>
                        <a:buSzPts val="1100"/>
                        <a:buFont typeface="Arial"/>
                        <a:buNone/>
                      </a:pPr>
                      <a:r>
                        <a:rPr lang="en">
                          <a:solidFill>
                            <a:schemeClr val="lt1"/>
                          </a:solidFill>
                          <a:latin typeface="Open Sans"/>
                          <a:ea typeface="Open Sans"/>
                          <a:cs typeface="Open Sans"/>
                          <a:sym typeface="Open Sans"/>
                        </a:rPr>
                        <a:t>Venus is the second planet from the Sun</a:t>
                      </a:r>
                      <a:endParaRPr>
                        <a:solidFill>
                          <a:schemeClr val="lt1"/>
                        </a:solidFill>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2"/>
                    </a:solidFill>
                  </a:tcPr>
                </a:tc>
                <a:tc hMerge="1"/>
                <a:tc hMerge="1"/>
                <a:tc hMerge="1"/>
                <a:tc hMerge="1"/>
                <a:tc hMerge="1"/>
                <a:tc hMerge="1"/>
                <a:tc hMerge="1"/>
                <a:tc hMerge="1"/>
                <a:tc hMerge="1"/>
                <a:tc hMerge="1"/>
                <a:tc hMerge="1"/>
              </a:tr>
              <a:tr h="423975">
                <a:tc>
                  <a:txBody>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Task 1</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r>
              <a:tr h="423975">
                <a:tc>
                  <a:txBody>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Task 2</a:t>
                      </a:r>
                      <a:endParaRPr>
                        <a:solidFill>
                          <a:schemeClr val="dk1"/>
                        </a:solidFill>
                        <a:latin typeface="Open Sans"/>
                        <a:ea typeface="Open Sans"/>
                        <a:cs typeface="Open Sans"/>
                        <a:sym typeface="Open San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alpha val="0"/>
                        </a:schemeClr>
                      </a:solidFill>
                      <a:prstDash val="solid"/>
                      <a:round/>
                      <a:headEnd len="sm" w="sm" type="none"/>
                      <a:tailEnd len="sm" w="sm" type="none"/>
                    </a:lnB>
                    <a:solidFill>
                      <a:schemeClr val="lt1"/>
                    </a:solidFill>
                  </a:tcPr>
                </a:tc>
              </a:tr>
            </a:tbl>
          </a:graphicData>
        </a:graphic>
      </p:graphicFrame>
      <p:grpSp>
        <p:nvGrpSpPr>
          <p:cNvPr id="397" name="Google Shape;397;p39"/>
          <p:cNvGrpSpPr/>
          <p:nvPr/>
        </p:nvGrpSpPr>
        <p:grpSpPr>
          <a:xfrm>
            <a:off x="821967" y="1363400"/>
            <a:ext cx="651560" cy="149763"/>
            <a:chOff x="7032992" y="970100"/>
            <a:chExt cx="651560" cy="149763"/>
          </a:xfrm>
        </p:grpSpPr>
        <p:sp>
          <p:nvSpPr>
            <p:cNvPr id="398" name="Google Shape;398;p39"/>
            <p:cNvSpPr/>
            <p:nvPr/>
          </p:nvSpPr>
          <p:spPr>
            <a:xfrm>
              <a:off x="7032992"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9"/>
            <p:cNvSpPr/>
            <p:nvPr/>
          </p:nvSpPr>
          <p:spPr>
            <a:xfrm>
              <a:off x="7280133"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9"/>
            <p:cNvSpPr/>
            <p:nvPr/>
          </p:nvSpPr>
          <p:spPr>
            <a:xfrm>
              <a:off x="7527274"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 name="Google Shape;401;p39"/>
          <p:cNvSpPr/>
          <p:nvPr/>
        </p:nvSpPr>
        <p:spPr>
          <a:xfrm>
            <a:off x="1748625" y="2205025"/>
            <a:ext cx="1341600" cy="263100"/>
          </a:xfrm>
          <a:prstGeom prst="roundRect">
            <a:avLst>
              <a:gd fmla="val 50000" name="adj"/>
            </a:avLst>
          </a:prstGeom>
          <a:solidFill>
            <a:schemeClr val="dk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9"/>
          <p:cNvSpPr/>
          <p:nvPr/>
        </p:nvSpPr>
        <p:spPr>
          <a:xfrm>
            <a:off x="2778100" y="2613525"/>
            <a:ext cx="2258100" cy="263100"/>
          </a:xfrm>
          <a:prstGeom prst="roundRect">
            <a:avLst>
              <a:gd fmla="val 50000" name="adj"/>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9"/>
          <p:cNvSpPr/>
          <p:nvPr/>
        </p:nvSpPr>
        <p:spPr>
          <a:xfrm>
            <a:off x="4471825" y="3471725"/>
            <a:ext cx="2258100" cy="263100"/>
          </a:xfrm>
          <a:prstGeom prst="roundRect">
            <a:avLst>
              <a:gd fmla="val 50000" name="adj"/>
            </a:avLst>
          </a:pr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9"/>
          <p:cNvSpPr/>
          <p:nvPr/>
        </p:nvSpPr>
        <p:spPr>
          <a:xfrm>
            <a:off x="6729925" y="3880225"/>
            <a:ext cx="1626600" cy="263100"/>
          </a:xfrm>
          <a:prstGeom prst="roundRect">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39"/>
          <p:cNvGrpSpPr/>
          <p:nvPr/>
        </p:nvGrpSpPr>
        <p:grpSpPr>
          <a:xfrm rot="10800000">
            <a:off x="5540850" y="599825"/>
            <a:ext cx="2946600" cy="263100"/>
            <a:chOff x="1207500" y="3997850"/>
            <a:chExt cx="2946600" cy="263100"/>
          </a:xfrm>
        </p:grpSpPr>
        <p:sp>
          <p:nvSpPr>
            <p:cNvPr id="406" name="Google Shape;406;p39"/>
            <p:cNvSpPr/>
            <p:nvPr/>
          </p:nvSpPr>
          <p:spPr>
            <a:xfrm>
              <a:off x="1207500" y="3997850"/>
              <a:ext cx="2946600" cy="2631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9"/>
            <p:cNvSpPr/>
            <p:nvPr/>
          </p:nvSpPr>
          <p:spPr>
            <a:xfrm>
              <a:off x="1259125" y="4041650"/>
              <a:ext cx="175500" cy="175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9"/>
            <p:cNvSpPr/>
            <p:nvPr/>
          </p:nvSpPr>
          <p:spPr>
            <a:xfrm>
              <a:off x="1486175" y="4041650"/>
              <a:ext cx="175500" cy="175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9"/>
            <p:cNvSpPr/>
            <p:nvPr/>
          </p:nvSpPr>
          <p:spPr>
            <a:xfrm>
              <a:off x="1713225" y="4041650"/>
              <a:ext cx="175500" cy="175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cxnSp>
        <p:nvCxnSpPr>
          <p:cNvPr id="414" name="Google Shape;414;p40"/>
          <p:cNvCxnSpPr>
            <a:stCxn id="415" idx="6"/>
            <a:endCxn id="416" idx="6"/>
          </p:cNvCxnSpPr>
          <p:nvPr/>
        </p:nvCxnSpPr>
        <p:spPr>
          <a:xfrm>
            <a:off x="1909900" y="1534385"/>
            <a:ext cx="600" cy="1787700"/>
          </a:xfrm>
          <a:prstGeom prst="bentConnector3">
            <a:avLst>
              <a:gd fmla="val 1001183333" name="adj1"/>
            </a:avLst>
          </a:prstGeom>
          <a:noFill/>
          <a:ln cap="flat" cmpd="sng" w="19050">
            <a:solidFill>
              <a:schemeClr val="lt2"/>
            </a:solidFill>
            <a:prstDash val="solid"/>
            <a:round/>
            <a:headEnd len="med" w="med" type="none"/>
            <a:tailEnd len="med" w="med" type="none"/>
          </a:ln>
        </p:spPr>
      </p:cxnSp>
      <p:sp>
        <p:nvSpPr>
          <p:cNvPr id="417" name="Google Shape;417;p4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418" name="Google Shape;418;p40"/>
          <p:cNvSpPr txBox="1"/>
          <p:nvPr>
            <p:ph idx="2" type="title"/>
          </p:nvPr>
        </p:nvSpPr>
        <p:spPr>
          <a:xfrm>
            <a:off x="1344025" y="1880125"/>
            <a:ext cx="19629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419" name="Google Shape;419;p40"/>
          <p:cNvSpPr txBox="1"/>
          <p:nvPr>
            <p:ph idx="1" type="subTitle"/>
          </p:nvPr>
        </p:nvSpPr>
        <p:spPr>
          <a:xfrm>
            <a:off x="1344025" y="2216500"/>
            <a:ext cx="19629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closest planet to the Sun</a:t>
            </a:r>
            <a:endParaRPr/>
          </a:p>
        </p:txBody>
      </p:sp>
      <p:sp>
        <p:nvSpPr>
          <p:cNvPr id="420" name="Google Shape;420;p40"/>
          <p:cNvSpPr txBox="1"/>
          <p:nvPr>
            <p:ph idx="3" type="title"/>
          </p:nvPr>
        </p:nvSpPr>
        <p:spPr>
          <a:xfrm>
            <a:off x="3590553" y="1880125"/>
            <a:ext cx="19629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421" name="Google Shape;421;p40"/>
          <p:cNvSpPr txBox="1"/>
          <p:nvPr>
            <p:ph idx="4" type="subTitle"/>
          </p:nvPr>
        </p:nvSpPr>
        <p:spPr>
          <a:xfrm>
            <a:off x="3590553" y="2216500"/>
            <a:ext cx="19629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422" name="Google Shape;422;p40"/>
          <p:cNvSpPr txBox="1"/>
          <p:nvPr>
            <p:ph idx="5" type="title"/>
          </p:nvPr>
        </p:nvSpPr>
        <p:spPr>
          <a:xfrm>
            <a:off x="1344025" y="3669425"/>
            <a:ext cx="19629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423" name="Google Shape;423;p40"/>
          <p:cNvSpPr txBox="1"/>
          <p:nvPr>
            <p:ph idx="6" type="subTitle"/>
          </p:nvPr>
        </p:nvSpPr>
        <p:spPr>
          <a:xfrm>
            <a:off x="1344025" y="4005900"/>
            <a:ext cx="19629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424" name="Google Shape;424;p40"/>
          <p:cNvSpPr txBox="1"/>
          <p:nvPr>
            <p:ph idx="7" type="title"/>
          </p:nvPr>
        </p:nvSpPr>
        <p:spPr>
          <a:xfrm>
            <a:off x="3590553" y="3669425"/>
            <a:ext cx="19629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425" name="Google Shape;425;p40"/>
          <p:cNvSpPr txBox="1"/>
          <p:nvPr>
            <p:ph idx="8" type="subTitle"/>
          </p:nvPr>
        </p:nvSpPr>
        <p:spPr>
          <a:xfrm>
            <a:off x="3590553" y="4005900"/>
            <a:ext cx="19629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composed of hydrogen and helium</a:t>
            </a:r>
            <a:endParaRPr/>
          </a:p>
        </p:txBody>
      </p:sp>
      <p:sp>
        <p:nvSpPr>
          <p:cNvPr id="426" name="Google Shape;426;p40"/>
          <p:cNvSpPr txBox="1"/>
          <p:nvPr>
            <p:ph idx="9" type="title"/>
          </p:nvPr>
        </p:nvSpPr>
        <p:spPr>
          <a:xfrm>
            <a:off x="5837082" y="1880125"/>
            <a:ext cx="19629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427" name="Google Shape;427;p40"/>
          <p:cNvSpPr txBox="1"/>
          <p:nvPr>
            <p:ph idx="13" type="subTitle"/>
          </p:nvPr>
        </p:nvSpPr>
        <p:spPr>
          <a:xfrm>
            <a:off x="5837082" y="2216500"/>
            <a:ext cx="19629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428" name="Google Shape;428;p40"/>
          <p:cNvSpPr txBox="1"/>
          <p:nvPr>
            <p:ph idx="14" type="title"/>
          </p:nvPr>
        </p:nvSpPr>
        <p:spPr>
          <a:xfrm>
            <a:off x="5837082" y="3669425"/>
            <a:ext cx="19629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429" name="Google Shape;429;p40"/>
          <p:cNvSpPr txBox="1"/>
          <p:nvPr>
            <p:ph idx="15" type="subTitle"/>
          </p:nvPr>
        </p:nvSpPr>
        <p:spPr>
          <a:xfrm>
            <a:off x="5837082" y="4005900"/>
            <a:ext cx="19629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farthest planet from the Sun</a:t>
            </a:r>
            <a:endParaRPr/>
          </a:p>
        </p:txBody>
      </p:sp>
      <p:sp>
        <p:nvSpPr>
          <p:cNvPr id="415" name="Google Shape;415;p40"/>
          <p:cNvSpPr/>
          <p:nvPr/>
        </p:nvSpPr>
        <p:spPr>
          <a:xfrm>
            <a:off x="1445500" y="1302185"/>
            <a:ext cx="464400" cy="4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40"/>
          <p:cNvGrpSpPr/>
          <p:nvPr/>
        </p:nvGrpSpPr>
        <p:grpSpPr>
          <a:xfrm>
            <a:off x="3687800" y="1302185"/>
            <a:ext cx="464400" cy="464400"/>
            <a:chOff x="3687800" y="1302185"/>
            <a:chExt cx="464400" cy="464400"/>
          </a:xfrm>
        </p:grpSpPr>
        <p:sp>
          <p:nvSpPr>
            <p:cNvPr id="431" name="Google Shape;431;p40"/>
            <p:cNvSpPr/>
            <p:nvPr/>
          </p:nvSpPr>
          <p:spPr>
            <a:xfrm>
              <a:off x="3687800" y="1302185"/>
              <a:ext cx="464400" cy="4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0"/>
            <p:cNvSpPr/>
            <p:nvPr/>
          </p:nvSpPr>
          <p:spPr>
            <a:xfrm>
              <a:off x="3774657" y="1393449"/>
              <a:ext cx="230858" cy="281840"/>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40"/>
          <p:cNvGrpSpPr/>
          <p:nvPr/>
        </p:nvGrpSpPr>
        <p:grpSpPr>
          <a:xfrm>
            <a:off x="1535671" y="1442542"/>
            <a:ext cx="283339" cy="183659"/>
            <a:chOff x="-27728850" y="2382950"/>
            <a:chExt cx="297750" cy="193000"/>
          </a:xfrm>
        </p:grpSpPr>
        <p:sp>
          <p:nvSpPr>
            <p:cNvPr id="434" name="Google Shape;434;p40"/>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0"/>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0"/>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 name="Google Shape;437;p40"/>
          <p:cNvGrpSpPr/>
          <p:nvPr/>
        </p:nvGrpSpPr>
        <p:grpSpPr>
          <a:xfrm>
            <a:off x="1445500" y="3089885"/>
            <a:ext cx="464400" cy="464400"/>
            <a:chOff x="1445500" y="3089885"/>
            <a:chExt cx="464400" cy="464400"/>
          </a:xfrm>
        </p:grpSpPr>
        <p:sp>
          <p:nvSpPr>
            <p:cNvPr id="416" name="Google Shape;416;p40"/>
            <p:cNvSpPr/>
            <p:nvPr/>
          </p:nvSpPr>
          <p:spPr>
            <a:xfrm>
              <a:off x="1445500" y="3089885"/>
              <a:ext cx="464400" cy="4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40"/>
            <p:cNvGrpSpPr/>
            <p:nvPr/>
          </p:nvGrpSpPr>
          <p:grpSpPr>
            <a:xfrm>
              <a:off x="1534168" y="3181242"/>
              <a:ext cx="287074" cy="281650"/>
              <a:chOff x="-26993200" y="1961775"/>
              <a:chExt cx="301675" cy="295975"/>
            </a:xfrm>
          </p:grpSpPr>
          <p:sp>
            <p:nvSpPr>
              <p:cNvPr id="439" name="Google Shape;439;p40"/>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0"/>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0"/>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 name="Google Shape;442;p40"/>
          <p:cNvGrpSpPr/>
          <p:nvPr/>
        </p:nvGrpSpPr>
        <p:grpSpPr>
          <a:xfrm>
            <a:off x="5930100" y="3089885"/>
            <a:ext cx="464400" cy="464400"/>
            <a:chOff x="5930100" y="3089885"/>
            <a:chExt cx="464400" cy="464400"/>
          </a:xfrm>
        </p:grpSpPr>
        <p:sp>
          <p:nvSpPr>
            <p:cNvPr id="443" name="Google Shape;443;p40"/>
            <p:cNvSpPr/>
            <p:nvPr/>
          </p:nvSpPr>
          <p:spPr>
            <a:xfrm>
              <a:off x="5930100" y="3089885"/>
              <a:ext cx="464400" cy="4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40"/>
            <p:cNvGrpSpPr/>
            <p:nvPr/>
          </p:nvGrpSpPr>
          <p:grpSpPr>
            <a:xfrm>
              <a:off x="6021767" y="3181164"/>
              <a:ext cx="281079" cy="281816"/>
              <a:chOff x="-25104475" y="2340425"/>
              <a:chExt cx="295375" cy="296150"/>
            </a:xfrm>
          </p:grpSpPr>
          <p:sp>
            <p:nvSpPr>
              <p:cNvPr id="445" name="Google Shape;445;p40"/>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0"/>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0"/>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0"/>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0"/>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0"/>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0"/>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0"/>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0"/>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 name="Google Shape;454;p40"/>
          <p:cNvGrpSpPr/>
          <p:nvPr/>
        </p:nvGrpSpPr>
        <p:grpSpPr>
          <a:xfrm>
            <a:off x="5930100" y="1302185"/>
            <a:ext cx="464400" cy="464400"/>
            <a:chOff x="5930100" y="1302185"/>
            <a:chExt cx="464400" cy="464400"/>
          </a:xfrm>
        </p:grpSpPr>
        <p:sp>
          <p:nvSpPr>
            <p:cNvPr id="455" name="Google Shape;455;p40"/>
            <p:cNvSpPr/>
            <p:nvPr/>
          </p:nvSpPr>
          <p:spPr>
            <a:xfrm>
              <a:off x="5930100" y="1302185"/>
              <a:ext cx="464400" cy="4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40"/>
            <p:cNvGrpSpPr/>
            <p:nvPr/>
          </p:nvGrpSpPr>
          <p:grpSpPr>
            <a:xfrm>
              <a:off x="6021011" y="1393451"/>
              <a:ext cx="282578" cy="281840"/>
              <a:chOff x="-23229925" y="1970225"/>
              <a:chExt cx="296950" cy="296175"/>
            </a:xfrm>
          </p:grpSpPr>
          <p:sp>
            <p:nvSpPr>
              <p:cNvPr id="457" name="Google Shape;457;p40"/>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0"/>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0"/>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0"/>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 name="Google Shape;461;p40"/>
          <p:cNvGrpSpPr/>
          <p:nvPr/>
        </p:nvGrpSpPr>
        <p:grpSpPr>
          <a:xfrm>
            <a:off x="3687800" y="3089885"/>
            <a:ext cx="464400" cy="464400"/>
            <a:chOff x="3687800" y="3089885"/>
            <a:chExt cx="464400" cy="464400"/>
          </a:xfrm>
        </p:grpSpPr>
        <p:sp>
          <p:nvSpPr>
            <p:cNvPr id="462" name="Google Shape;462;p40"/>
            <p:cNvSpPr/>
            <p:nvPr/>
          </p:nvSpPr>
          <p:spPr>
            <a:xfrm>
              <a:off x="3687800" y="3089885"/>
              <a:ext cx="464400" cy="4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 name="Google Shape;463;p40"/>
            <p:cNvGrpSpPr/>
            <p:nvPr/>
          </p:nvGrpSpPr>
          <p:grpSpPr>
            <a:xfrm>
              <a:off x="3791222" y="3194638"/>
              <a:ext cx="257546" cy="254884"/>
              <a:chOff x="3282325" y="2035675"/>
              <a:chExt cx="459575" cy="454825"/>
            </a:xfrm>
          </p:grpSpPr>
          <p:sp>
            <p:nvSpPr>
              <p:cNvPr id="464" name="Google Shape;464;p4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 name="Google Shape;465;p4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 name="Google Shape;466;p4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 name="Google Shape;467;p4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468" name="Google Shape;468;p40"/>
          <p:cNvSpPr/>
          <p:nvPr/>
        </p:nvSpPr>
        <p:spPr>
          <a:xfrm rot="648036">
            <a:off x="6907931" y="520647"/>
            <a:ext cx="1617216" cy="902249"/>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0"/>
          <p:cNvSpPr/>
          <p:nvPr/>
        </p:nvSpPr>
        <p:spPr>
          <a:xfrm rot="647900">
            <a:off x="7390664" y="803602"/>
            <a:ext cx="651707" cy="336212"/>
          </a:xfrm>
          <a:prstGeom prst="rect">
            <a:avLst/>
          </a:prstGeom>
        </p:spPr>
        <p:txBody>
          <a:bodyPr>
            <a:prstTxWarp prst="textPlain"/>
          </a:bodyPr>
          <a:lstStyle/>
          <a:p>
            <a:pPr lvl="0" algn="ctr"/>
            <a:r>
              <a:rPr b="0" i="0">
                <a:ln>
                  <a:noFill/>
                </a:ln>
                <a:solidFill>
                  <a:schemeClr val="lt1"/>
                </a:solidFill>
                <a:latin typeface="Grandstander;900"/>
              </a:rPr>
              <a:t>Thesis</a:t>
            </a:r>
            <a:br>
              <a:rPr b="0" i="0">
                <a:ln>
                  <a:noFill/>
                </a:ln>
                <a:solidFill>
                  <a:schemeClr val="lt1"/>
                </a:solidFill>
                <a:latin typeface="Grandstander;900"/>
              </a:rPr>
            </a:br>
            <a:r>
              <a:rPr b="0" i="0">
                <a:ln>
                  <a:noFill/>
                </a:ln>
                <a:solidFill>
                  <a:schemeClr val="lt1"/>
                </a:solidFill>
                <a:latin typeface="Grandstander;900"/>
              </a:rPr>
              <a:t>defense</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4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Study data</a:t>
            </a:r>
            <a:endParaRPr/>
          </a:p>
        </p:txBody>
      </p:sp>
      <p:grpSp>
        <p:nvGrpSpPr>
          <p:cNvPr id="475" name="Google Shape;475;p41"/>
          <p:cNvGrpSpPr/>
          <p:nvPr/>
        </p:nvGrpSpPr>
        <p:grpSpPr>
          <a:xfrm rot="10800000">
            <a:off x="5540850" y="599825"/>
            <a:ext cx="2946600" cy="263100"/>
            <a:chOff x="1207500" y="3997850"/>
            <a:chExt cx="2946600" cy="263100"/>
          </a:xfrm>
        </p:grpSpPr>
        <p:sp>
          <p:nvSpPr>
            <p:cNvPr id="476" name="Google Shape;476;p41"/>
            <p:cNvSpPr/>
            <p:nvPr/>
          </p:nvSpPr>
          <p:spPr>
            <a:xfrm>
              <a:off x="1207500" y="3997850"/>
              <a:ext cx="2946600" cy="2631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1"/>
            <p:cNvSpPr/>
            <p:nvPr/>
          </p:nvSpPr>
          <p:spPr>
            <a:xfrm>
              <a:off x="1259125" y="4041650"/>
              <a:ext cx="175500" cy="175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1"/>
            <p:cNvSpPr/>
            <p:nvPr/>
          </p:nvSpPr>
          <p:spPr>
            <a:xfrm>
              <a:off x="1486175" y="4041650"/>
              <a:ext cx="175500" cy="175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1"/>
            <p:cNvSpPr/>
            <p:nvPr/>
          </p:nvSpPr>
          <p:spPr>
            <a:xfrm>
              <a:off x="1713225" y="4041650"/>
              <a:ext cx="175500" cy="175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41"/>
          <p:cNvSpPr/>
          <p:nvPr/>
        </p:nvSpPr>
        <p:spPr>
          <a:xfrm>
            <a:off x="783450" y="1470301"/>
            <a:ext cx="7704000" cy="2747400"/>
          </a:xfrm>
          <a:prstGeom prst="roundRect">
            <a:avLst>
              <a:gd fmla="val 309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481" name="Google Shape;481;p41"/>
          <p:cNvGraphicFramePr/>
          <p:nvPr/>
        </p:nvGraphicFramePr>
        <p:xfrm>
          <a:off x="718495" y="1394100"/>
          <a:ext cx="3000000" cy="3000000"/>
        </p:xfrm>
        <a:graphic>
          <a:graphicData uri="http://schemas.openxmlformats.org/drawingml/2006/table">
            <a:tbl>
              <a:tblPr>
                <a:noFill/>
                <a:tableStyleId>{C12DB20D-1665-44A9-B668-AE9032A7DA47}</a:tableStyleId>
              </a:tblPr>
              <a:tblGrid>
                <a:gridCol w="1672800"/>
                <a:gridCol w="1206500"/>
                <a:gridCol w="1206500"/>
                <a:gridCol w="1206500"/>
                <a:gridCol w="1206500"/>
                <a:gridCol w="1206500"/>
              </a:tblGrid>
              <a:tr h="457025">
                <a:tc>
                  <a:txBody>
                    <a:bodyPr/>
                    <a:lstStyle/>
                    <a:p>
                      <a:pPr indent="0" lvl="0" marL="0" rtl="0" algn="l">
                        <a:spcBef>
                          <a:spcPts val="0"/>
                        </a:spcBef>
                        <a:spcAft>
                          <a:spcPts val="0"/>
                        </a:spcAft>
                        <a:buNone/>
                      </a:pPr>
                      <a:r>
                        <a:t/>
                      </a:r>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800">
                          <a:solidFill>
                            <a:schemeClr val="lt1"/>
                          </a:solidFill>
                          <a:latin typeface="Shrikhand"/>
                          <a:ea typeface="Shrikhand"/>
                          <a:cs typeface="Shrikhand"/>
                          <a:sym typeface="Shrikhand"/>
                        </a:rPr>
                        <a:t>Test 1</a:t>
                      </a:r>
                      <a:endParaRPr sz="1800">
                        <a:solidFill>
                          <a:schemeClr val="lt1"/>
                        </a:solidFill>
                        <a:latin typeface="Shrikhand"/>
                        <a:ea typeface="Shrikhand"/>
                        <a:cs typeface="Shrikhand"/>
                        <a:sym typeface="Shrikhand"/>
                      </a:endParaRPr>
                    </a:p>
                  </a:txBody>
                  <a:tcPr marT="91425" marB="9142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Shrikhand"/>
                          <a:ea typeface="Shrikhand"/>
                          <a:cs typeface="Shrikhand"/>
                          <a:sym typeface="Shrikhand"/>
                        </a:rPr>
                        <a:t>Test 2</a:t>
                      </a:r>
                      <a:endParaRPr sz="1800">
                        <a:solidFill>
                          <a:schemeClr val="lt1"/>
                        </a:solidFill>
                        <a:latin typeface="Shrikhand"/>
                        <a:ea typeface="Shrikhand"/>
                        <a:cs typeface="Shrikhand"/>
                        <a:sym typeface="Shrikhand"/>
                      </a:endParaRPr>
                    </a:p>
                  </a:txBody>
                  <a:tcPr marT="91425" marB="9142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Shrikhand"/>
                          <a:ea typeface="Shrikhand"/>
                          <a:cs typeface="Shrikhand"/>
                          <a:sym typeface="Shrikhand"/>
                        </a:rPr>
                        <a:t>Test 3</a:t>
                      </a:r>
                      <a:endParaRPr sz="1800">
                        <a:solidFill>
                          <a:schemeClr val="lt1"/>
                        </a:solidFill>
                        <a:latin typeface="Shrikhand"/>
                        <a:ea typeface="Shrikhand"/>
                        <a:cs typeface="Shrikhand"/>
                        <a:sym typeface="Shrikhand"/>
                      </a:endParaRPr>
                    </a:p>
                  </a:txBody>
                  <a:tcPr marT="91425" marB="9142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Shrikhand"/>
                          <a:ea typeface="Shrikhand"/>
                          <a:cs typeface="Shrikhand"/>
                          <a:sym typeface="Shrikhand"/>
                        </a:rPr>
                        <a:t>Test 4</a:t>
                      </a:r>
                      <a:endParaRPr sz="1800">
                        <a:solidFill>
                          <a:schemeClr val="lt1"/>
                        </a:solidFill>
                        <a:latin typeface="Shrikhand"/>
                        <a:ea typeface="Shrikhand"/>
                        <a:cs typeface="Shrikhand"/>
                        <a:sym typeface="Shrikhand"/>
                      </a:endParaRPr>
                    </a:p>
                  </a:txBody>
                  <a:tcPr marT="91425" marB="9142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Shrikhand"/>
                          <a:ea typeface="Shrikhand"/>
                          <a:cs typeface="Shrikhand"/>
                          <a:sym typeface="Shrikhand"/>
                        </a:rPr>
                        <a:t>Test 5</a:t>
                      </a:r>
                      <a:endParaRPr sz="1800">
                        <a:solidFill>
                          <a:schemeClr val="lt1"/>
                        </a:solidFill>
                        <a:latin typeface="Shrikhand"/>
                        <a:ea typeface="Shrikhand"/>
                        <a:cs typeface="Shrikhand"/>
                        <a:sym typeface="Shrikhand"/>
                      </a:endParaRPr>
                    </a:p>
                  </a:txBody>
                  <a:tcPr marT="91425" marB="9142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r>
              <a:tr h="763425">
                <a:tc>
                  <a:txBody>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Describe here your metrics 1</a:t>
                      </a:r>
                      <a:endParaRPr>
                        <a:solidFill>
                          <a:schemeClr val="dk1"/>
                        </a:solidFill>
                        <a:latin typeface="Open Sans"/>
                        <a:ea typeface="Open Sans"/>
                        <a:cs typeface="Open Sans"/>
                        <a:sym typeface="Open Sans"/>
                      </a:endParaRPr>
                    </a:p>
                  </a:txBody>
                  <a:tcPr marT="91425" marB="91425" marR="137150" marL="13715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r>
              <a:tr h="763425">
                <a:tc>
                  <a:txBody>
                    <a:bodyPr/>
                    <a:lstStyle/>
                    <a:p>
                      <a:pPr indent="0" lvl="0" marL="0" rtl="0" algn="l">
                        <a:spcBef>
                          <a:spcPts val="0"/>
                        </a:spcBef>
                        <a:spcAft>
                          <a:spcPts val="0"/>
                        </a:spcAft>
                        <a:buClr>
                          <a:srgbClr val="000000"/>
                        </a:buClr>
                        <a:buSzPts val="1100"/>
                        <a:buFont typeface="Arial"/>
                        <a:buNone/>
                      </a:pPr>
                      <a:r>
                        <a:rPr lang="en">
                          <a:solidFill>
                            <a:schemeClr val="dk1"/>
                          </a:solidFill>
                          <a:latin typeface="Open Sans"/>
                          <a:ea typeface="Open Sans"/>
                          <a:cs typeface="Open Sans"/>
                          <a:sym typeface="Open Sans"/>
                        </a:rPr>
                        <a:t>Describe here your metrics 2</a:t>
                      </a:r>
                      <a:endParaRPr>
                        <a:solidFill>
                          <a:schemeClr val="dk1"/>
                        </a:solidFill>
                        <a:latin typeface="Open Sans"/>
                        <a:ea typeface="Open Sans"/>
                        <a:cs typeface="Open Sans"/>
                        <a:sym typeface="Open Sans"/>
                      </a:endParaRPr>
                    </a:p>
                  </a:txBody>
                  <a:tcPr marT="91425" marB="91425" marR="137150" marL="13715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r>
              <a:tr h="763425">
                <a:tc>
                  <a:txBody>
                    <a:bodyPr/>
                    <a:lstStyle/>
                    <a:p>
                      <a:pPr indent="0" lvl="0" marL="0" rtl="0" algn="l">
                        <a:spcBef>
                          <a:spcPts val="0"/>
                        </a:spcBef>
                        <a:spcAft>
                          <a:spcPts val="0"/>
                        </a:spcAft>
                        <a:buClr>
                          <a:srgbClr val="000000"/>
                        </a:buClr>
                        <a:buSzPts val="1100"/>
                        <a:buFont typeface="Arial"/>
                        <a:buNone/>
                      </a:pPr>
                      <a:r>
                        <a:rPr lang="en">
                          <a:solidFill>
                            <a:schemeClr val="dk1"/>
                          </a:solidFill>
                          <a:latin typeface="Open Sans"/>
                          <a:ea typeface="Open Sans"/>
                          <a:cs typeface="Open Sans"/>
                          <a:sym typeface="Open Sans"/>
                        </a:rPr>
                        <a:t>Describe here your metrics 3</a:t>
                      </a:r>
                      <a:endParaRPr>
                        <a:solidFill>
                          <a:schemeClr val="dk1"/>
                        </a:solidFill>
                        <a:latin typeface="Open Sans"/>
                        <a:ea typeface="Open Sans"/>
                        <a:cs typeface="Open Sans"/>
                        <a:sym typeface="Open Sans"/>
                      </a:endParaRPr>
                    </a:p>
                  </a:txBody>
                  <a:tcPr marT="91425" marB="91425" marR="137150" marL="13715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r>
            </a:tbl>
          </a:graphicData>
        </a:graphic>
      </p:graphicFrame>
      <p:grpSp>
        <p:nvGrpSpPr>
          <p:cNvPr id="482" name="Google Shape;482;p41"/>
          <p:cNvGrpSpPr/>
          <p:nvPr/>
        </p:nvGrpSpPr>
        <p:grpSpPr>
          <a:xfrm>
            <a:off x="2833219" y="2097263"/>
            <a:ext cx="308234" cy="308234"/>
            <a:chOff x="1487200" y="4993750"/>
            <a:chExt cx="483125" cy="483125"/>
          </a:xfrm>
        </p:grpSpPr>
        <p:sp>
          <p:nvSpPr>
            <p:cNvPr id="483" name="Google Shape;483;p4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 name="Google Shape;484;p4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 name="Google Shape;485;p41"/>
          <p:cNvGrpSpPr/>
          <p:nvPr/>
        </p:nvGrpSpPr>
        <p:grpSpPr>
          <a:xfrm>
            <a:off x="4037529" y="2097263"/>
            <a:ext cx="308234" cy="308234"/>
            <a:chOff x="2081650" y="4993750"/>
            <a:chExt cx="483125" cy="483125"/>
          </a:xfrm>
        </p:grpSpPr>
        <p:sp>
          <p:nvSpPr>
            <p:cNvPr id="486" name="Google Shape;486;p4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 name="Google Shape;487;p4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 name="Google Shape;488;p41"/>
          <p:cNvGrpSpPr/>
          <p:nvPr/>
        </p:nvGrpSpPr>
        <p:grpSpPr>
          <a:xfrm>
            <a:off x="2833219" y="2853227"/>
            <a:ext cx="308234" cy="308234"/>
            <a:chOff x="1487200" y="4993750"/>
            <a:chExt cx="483125" cy="483125"/>
          </a:xfrm>
        </p:grpSpPr>
        <p:sp>
          <p:nvSpPr>
            <p:cNvPr id="489" name="Google Shape;489;p4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 name="Google Shape;490;p4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 name="Google Shape;491;p41"/>
          <p:cNvGrpSpPr/>
          <p:nvPr/>
        </p:nvGrpSpPr>
        <p:grpSpPr>
          <a:xfrm>
            <a:off x="4037529" y="2853227"/>
            <a:ext cx="308234" cy="308234"/>
            <a:chOff x="2081650" y="4993750"/>
            <a:chExt cx="483125" cy="483125"/>
          </a:xfrm>
        </p:grpSpPr>
        <p:sp>
          <p:nvSpPr>
            <p:cNvPr id="492" name="Google Shape;492;p4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 name="Google Shape;493;p4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 name="Google Shape;494;p41"/>
          <p:cNvGrpSpPr/>
          <p:nvPr/>
        </p:nvGrpSpPr>
        <p:grpSpPr>
          <a:xfrm>
            <a:off x="5241829" y="2097263"/>
            <a:ext cx="308234" cy="308234"/>
            <a:chOff x="2081650" y="4993750"/>
            <a:chExt cx="483125" cy="483125"/>
          </a:xfrm>
        </p:grpSpPr>
        <p:sp>
          <p:nvSpPr>
            <p:cNvPr id="495" name="Google Shape;495;p4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 name="Google Shape;496;p4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 name="Google Shape;497;p41"/>
          <p:cNvGrpSpPr/>
          <p:nvPr/>
        </p:nvGrpSpPr>
        <p:grpSpPr>
          <a:xfrm>
            <a:off x="6446119" y="2097263"/>
            <a:ext cx="308234" cy="308234"/>
            <a:chOff x="1487200" y="4993750"/>
            <a:chExt cx="483125" cy="483125"/>
          </a:xfrm>
        </p:grpSpPr>
        <p:sp>
          <p:nvSpPr>
            <p:cNvPr id="498" name="Google Shape;498;p4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 name="Google Shape;499;p4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 name="Google Shape;500;p41"/>
          <p:cNvGrpSpPr/>
          <p:nvPr/>
        </p:nvGrpSpPr>
        <p:grpSpPr>
          <a:xfrm>
            <a:off x="7650419" y="2097263"/>
            <a:ext cx="308234" cy="308234"/>
            <a:chOff x="1487200" y="4993750"/>
            <a:chExt cx="483125" cy="483125"/>
          </a:xfrm>
        </p:grpSpPr>
        <p:sp>
          <p:nvSpPr>
            <p:cNvPr id="501" name="Google Shape;501;p4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 name="Google Shape;502;p4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 name="Google Shape;503;p41"/>
          <p:cNvGrpSpPr/>
          <p:nvPr/>
        </p:nvGrpSpPr>
        <p:grpSpPr>
          <a:xfrm>
            <a:off x="5241829" y="2853227"/>
            <a:ext cx="308234" cy="308234"/>
            <a:chOff x="2081650" y="4993750"/>
            <a:chExt cx="483125" cy="483125"/>
          </a:xfrm>
        </p:grpSpPr>
        <p:sp>
          <p:nvSpPr>
            <p:cNvPr id="504" name="Google Shape;504;p4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 name="Google Shape;505;p4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 name="Google Shape;506;p41"/>
          <p:cNvGrpSpPr/>
          <p:nvPr/>
        </p:nvGrpSpPr>
        <p:grpSpPr>
          <a:xfrm>
            <a:off x="6446129" y="2853227"/>
            <a:ext cx="308234" cy="308234"/>
            <a:chOff x="2081650" y="4993750"/>
            <a:chExt cx="483125" cy="483125"/>
          </a:xfrm>
        </p:grpSpPr>
        <p:sp>
          <p:nvSpPr>
            <p:cNvPr id="507" name="Google Shape;507;p4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 name="Google Shape;508;p4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 name="Google Shape;509;p41"/>
          <p:cNvGrpSpPr/>
          <p:nvPr/>
        </p:nvGrpSpPr>
        <p:grpSpPr>
          <a:xfrm>
            <a:off x="7650419" y="2853227"/>
            <a:ext cx="308234" cy="308234"/>
            <a:chOff x="1487200" y="4993750"/>
            <a:chExt cx="483125" cy="483125"/>
          </a:xfrm>
        </p:grpSpPr>
        <p:sp>
          <p:nvSpPr>
            <p:cNvPr id="510" name="Google Shape;510;p4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 name="Google Shape;511;p4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 name="Google Shape;512;p41"/>
          <p:cNvGrpSpPr/>
          <p:nvPr/>
        </p:nvGrpSpPr>
        <p:grpSpPr>
          <a:xfrm>
            <a:off x="5241829" y="3609190"/>
            <a:ext cx="308234" cy="308234"/>
            <a:chOff x="2081650" y="4993750"/>
            <a:chExt cx="483125" cy="483125"/>
          </a:xfrm>
        </p:grpSpPr>
        <p:sp>
          <p:nvSpPr>
            <p:cNvPr id="513" name="Google Shape;513;p4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 name="Google Shape;514;p4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 name="Google Shape;515;p41"/>
          <p:cNvGrpSpPr/>
          <p:nvPr/>
        </p:nvGrpSpPr>
        <p:grpSpPr>
          <a:xfrm>
            <a:off x="7650429" y="3609190"/>
            <a:ext cx="308234" cy="308234"/>
            <a:chOff x="2081650" y="4993750"/>
            <a:chExt cx="483125" cy="483125"/>
          </a:xfrm>
        </p:grpSpPr>
        <p:sp>
          <p:nvSpPr>
            <p:cNvPr id="516" name="Google Shape;516;p4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 name="Google Shape;517;p4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 name="Google Shape;518;p41"/>
          <p:cNvGrpSpPr/>
          <p:nvPr/>
        </p:nvGrpSpPr>
        <p:grpSpPr>
          <a:xfrm>
            <a:off x="6446119" y="3609190"/>
            <a:ext cx="308234" cy="308234"/>
            <a:chOff x="1487200" y="4993750"/>
            <a:chExt cx="483125" cy="483125"/>
          </a:xfrm>
        </p:grpSpPr>
        <p:sp>
          <p:nvSpPr>
            <p:cNvPr id="519" name="Google Shape;519;p4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 name="Google Shape;520;p4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 name="Google Shape;521;p41"/>
          <p:cNvGrpSpPr/>
          <p:nvPr/>
        </p:nvGrpSpPr>
        <p:grpSpPr>
          <a:xfrm>
            <a:off x="4037519" y="3609190"/>
            <a:ext cx="308234" cy="308234"/>
            <a:chOff x="1487200" y="4993750"/>
            <a:chExt cx="483125" cy="483125"/>
          </a:xfrm>
        </p:grpSpPr>
        <p:sp>
          <p:nvSpPr>
            <p:cNvPr id="522" name="Google Shape;522;p4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 name="Google Shape;523;p4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 name="Google Shape;524;p41"/>
          <p:cNvGrpSpPr/>
          <p:nvPr/>
        </p:nvGrpSpPr>
        <p:grpSpPr>
          <a:xfrm>
            <a:off x="2833229" y="3609190"/>
            <a:ext cx="308234" cy="308234"/>
            <a:chOff x="2081650" y="4993750"/>
            <a:chExt cx="483125" cy="483125"/>
          </a:xfrm>
        </p:grpSpPr>
        <p:sp>
          <p:nvSpPr>
            <p:cNvPr id="525" name="Google Shape;525;p4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 name="Google Shape;526;p4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grpSp>
        <p:nvGrpSpPr>
          <p:cNvPr id="531" name="Google Shape;531;p42"/>
          <p:cNvGrpSpPr/>
          <p:nvPr/>
        </p:nvGrpSpPr>
        <p:grpSpPr>
          <a:xfrm>
            <a:off x="956177" y="1217475"/>
            <a:ext cx="4535448" cy="3270900"/>
            <a:chOff x="740425" y="1337675"/>
            <a:chExt cx="4842460" cy="3270900"/>
          </a:xfrm>
        </p:grpSpPr>
        <p:sp>
          <p:nvSpPr>
            <p:cNvPr id="532" name="Google Shape;532;p42"/>
            <p:cNvSpPr/>
            <p:nvPr/>
          </p:nvSpPr>
          <p:spPr>
            <a:xfrm rot="10800000">
              <a:off x="740425" y="1337675"/>
              <a:ext cx="4834800" cy="32709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3" name="Google Shape;533;p42"/>
            <p:cNvCxnSpPr/>
            <p:nvPr/>
          </p:nvCxnSpPr>
          <p:spPr>
            <a:xfrm rot="10800000">
              <a:off x="747785" y="4125875"/>
              <a:ext cx="4835100" cy="0"/>
            </a:xfrm>
            <a:prstGeom prst="straightConnector1">
              <a:avLst/>
            </a:prstGeom>
            <a:noFill/>
            <a:ln cap="flat" cmpd="sng" w="19050">
              <a:solidFill>
                <a:schemeClr val="lt2"/>
              </a:solidFill>
              <a:prstDash val="solid"/>
              <a:round/>
              <a:headEnd len="med" w="med" type="none"/>
              <a:tailEnd len="med" w="med" type="none"/>
            </a:ln>
          </p:spPr>
        </p:cxnSp>
      </p:grpSp>
      <p:sp>
        <p:nvSpPr>
          <p:cNvPr id="534" name="Google Shape;534;p4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 analysis</a:t>
            </a:r>
            <a:endParaRPr/>
          </a:p>
        </p:txBody>
      </p:sp>
      <p:pic>
        <p:nvPicPr>
          <p:cNvPr id="535" name="Google Shape;535;p42" title="Points scored">
            <a:hlinkClick r:id="rId3"/>
          </p:cNvPr>
          <p:cNvPicPr preferRelativeResize="0"/>
          <p:nvPr/>
        </p:nvPicPr>
        <p:blipFill>
          <a:blip r:embed="rId4">
            <a:alphaModFix/>
          </a:blip>
          <a:stretch>
            <a:fillRect/>
          </a:stretch>
        </p:blipFill>
        <p:spPr>
          <a:xfrm>
            <a:off x="1004050" y="1235250"/>
            <a:ext cx="4480476" cy="2770426"/>
          </a:xfrm>
          <a:prstGeom prst="rect">
            <a:avLst/>
          </a:prstGeom>
          <a:noFill/>
          <a:ln>
            <a:noFill/>
          </a:ln>
        </p:spPr>
      </p:pic>
      <p:sp>
        <p:nvSpPr>
          <p:cNvPr id="536" name="Google Shape;536;p42"/>
          <p:cNvSpPr txBox="1"/>
          <p:nvPr/>
        </p:nvSpPr>
        <p:spPr>
          <a:xfrm>
            <a:off x="6056126" y="3496769"/>
            <a:ext cx="2027100" cy="28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Shrikhand"/>
                <a:ea typeface="Shrikhand"/>
                <a:cs typeface="Shrikhand"/>
                <a:sym typeface="Shrikhand"/>
              </a:rPr>
              <a:t>Life</a:t>
            </a:r>
            <a:endParaRPr sz="1800">
              <a:solidFill>
                <a:schemeClr val="lt2"/>
              </a:solidFill>
              <a:latin typeface="Shrikhand"/>
              <a:ea typeface="Shrikhand"/>
              <a:cs typeface="Shrikhand"/>
              <a:sym typeface="Shrikhand"/>
            </a:endParaRPr>
          </a:p>
        </p:txBody>
      </p:sp>
      <p:sp>
        <p:nvSpPr>
          <p:cNvPr id="537" name="Google Shape;537;p42"/>
          <p:cNvSpPr txBox="1"/>
          <p:nvPr/>
        </p:nvSpPr>
        <p:spPr>
          <a:xfrm>
            <a:off x="6056126" y="3775400"/>
            <a:ext cx="20271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solidFill>
                  <a:schemeClr val="dk1"/>
                </a:solidFill>
                <a:latin typeface="Open Sans"/>
                <a:ea typeface="Open Sans"/>
                <a:cs typeface="Open Sans"/>
                <a:sym typeface="Open Sans"/>
              </a:rPr>
              <a:t>Despite being red, </a:t>
            </a:r>
            <a:r>
              <a:rPr lang="en">
                <a:solidFill>
                  <a:schemeClr val="dk1"/>
                </a:solidFill>
                <a:latin typeface="Open Sans"/>
                <a:ea typeface="Open Sans"/>
                <a:cs typeface="Open Sans"/>
                <a:sym typeface="Open Sans"/>
              </a:rPr>
              <a:t>Mars is a cold place</a:t>
            </a:r>
            <a:endParaRPr>
              <a:solidFill>
                <a:schemeClr val="dk1"/>
              </a:solidFill>
              <a:latin typeface="Open Sans"/>
              <a:ea typeface="Open Sans"/>
              <a:cs typeface="Open Sans"/>
              <a:sym typeface="Open Sans"/>
            </a:endParaRPr>
          </a:p>
        </p:txBody>
      </p:sp>
      <p:sp>
        <p:nvSpPr>
          <p:cNvPr id="538" name="Google Shape;538;p42"/>
          <p:cNvSpPr txBox="1"/>
          <p:nvPr/>
        </p:nvSpPr>
        <p:spPr>
          <a:xfrm>
            <a:off x="6056125" y="1718600"/>
            <a:ext cx="2027100" cy="28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Shrikhand"/>
                <a:ea typeface="Shrikhand"/>
                <a:cs typeface="Shrikhand"/>
                <a:sym typeface="Shrikhand"/>
              </a:rPr>
              <a:t>Work</a:t>
            </a:r>
            <a:endParaRPr sz="1800">
              <a:solidFill>
                <a:schemeClr val="lt2"/>
              </a:solidFill>
              <a:latin typeface="Shrikhand"/>
              <a:ea typeface="Shrikhand"/>
              <a:cs typeface="Shrikhand"/>
              <a:sym typeface="Shrikhand"/>
            </a:endParaRPr>
          </a:p>
        </p:txBody>
      </p:sp>
      <p:sp>
        <p:nvSpPr>
          <p:cNvPr id="539" name="Google Shape;539;p42"/>
          <p:cNvSpPr txBox="1"/>
          <p:nvPr/>
        </p:nvSpPr>
        <p:spPr>
          <a:xfrm>
            <a:off x="6056134" y="1997229"/>
            <a:ext cx="20271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solidFill>
                  <a:schemeClr val="dk1"/>
                </a:solidFill>
                <a:latin typeface="Open Sans"/>
                <a:ea typeface="Open Sans"/>
                <a:cs typeface="Open Sans"/>
                <a:sym typeface="Open Sans"/>
              </a:rPr>
              <a:t>It’s composed of hydrogen and helium</a:t>
            </a:r>
            <a:endParaRPr>
              <a:solidFill>
                <a:schemeClr val="dk1"/>
              </a:solidFill>
              <a:latin typeface="Open Sans"/>
              <a:ea typeface="Open Sans"/>
              <a:cs typeface="Open Sans"/>
              <a:sym typeface="Open Sans"/>
            </a:endParaRPr>
          </a:p>
        </p:txBody>
      </p:sp>
      <p:sp>
        <p:nvSpPr>
          <p:cNvPr id="540" name="Google Shape;540;p42"/>
          <p:cNvSpPr/>
          <p:nvPr/>
        </p:nvSpPr>
        <p:spPr>
          <a:xfrm>
            <a:off x="1963775" y="1689875"/>
            <a:ext cx="282300" cy="21105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2"/>
          <p:cNvSpPr/>
          <p:nvPr/>
        </p:nvSpPr>
        <p:spPr>
          <a:xfrm>
            <a:off x="1660725" y="3244650"/>
            <a:ext cx="282300" cy="5556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2"/>
          <p:cNvSpPr/>
          <p:nvPr/>
        </p:nvSpPr>
        <p:spPr>
          <a:xfrm>
            <a:off x="2883400" y="3244775"/>
            <a:ext cx="282300" cy="5556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2"/>
          <p:cNvSpPr/>
          <p:nvPr/>
        </p:nvSpPr>
        <p:spPr>
          <a:xfrm>
            <a:off x="2580350" y="2954350"/>
            <a:ext cx="282300" cy="8460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2"/>
          <p:cNvSpPr/>
          <p:nvPr/>
        </p:nvSpPr>
        <p:spPr>
          <a:xfrm>
            <a:off x="3808250" y="2918950"/>
            <a:ext cx="282300" cy="881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2"/>
          <p:cNvSpPr/>
          <p:nvPr/>
        </p:nvSpPr>
        <p:spPr>
          <a:xfrm>
            <a:off x="3505200" y="3534350"/>
            <a:ext cx="282300" cy="2661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2"/>
          <p:cNvSpPr/>
          <p:nvPr/>
        </p:nvSpPr>
        <p:spPr>
          <a:xfrm>
            <a:off x="4733100" y="2306450"/>
            <a:ext cx="282300" cy="14940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2"/>
          <p:cNvSpPr/>
          <p:nvPr/>
        </p:nvSpPr>
        <p:spPr>
          <a:xfrm>
            <a:off x="4430050" y="2896875"/>
            <a:ext cx="282300" cy="9036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2"/>
          <p:cNvSpPr/>
          <p:nvPr/>
        </p:nvSpPr>
        <p:spPr>
          <a:xfrm>
            <a:off x="6165675" y="1342875"/>
            <a:ext cx="282300" cy="266100"/>
          </a:xfrm>
          <a:prstGeom prst="rect">
            <a:avLst/>
          </a:prstGeom>
          <a:solidFill>
            <a:schemeClr val="dk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2"/>
          <p:cNvSpPr/>
          <p:nvPr/>
        </p:nvSpPr>
        <p:spPr>
          <a:xfrm>
            <a:off x="6165675" y="3121050"/>
            <a:ext cx="282300" cy="266100"/>
          </a:xfrm>
          <a:prstGeom prst="rect">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2"/>
          <p:cNvSpPr txBox="1"/>
          <p:nvPr/>
        </p:nvSpPr>
        <p:spPr>
          <a:xfrm>
            <a:off x="1165200" y="4003425"/>
            <a:ext cx="4065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b="1" lang="en" sz="1000">
                <a:solidFill>
                  <a:schemeClr val="dk1"/>
                </a:solidFill>
                <a:uFill>
                  <a:noFill/>
                </a:uFill>
                <a:latin typeface="Open Sans"/>
                <a:ea typeface="Open Sans"/>
                <a:cs typeface="Open Sans"/>
                <a:sym typeface="Open Sans"/>
                <a:hlinkClick r:id="rId5">
                  <a:extLst>
                    <a:ext uri="{A12FA001-AC4F-418D-AE19-62706E023703}">
                      <ahyp:hlinkClr val="tx"/>
                    </a:ext>
                  </a:extLst>
                </a:hlinkClick>
              </a:rPr>
              <a:t>For more info, click here</a:t>
            </a:r>
            <a:endParaRPr sz="1000">
              <a:solidFill>
                <a:schemeClr val="dk1"/>
              </a:solidFill>
              <a:latin typeface="Open Sans"/>
              <a:ea typeface="Open Sans"/>
              <a:cs typeface="Open Sans"/>
              <a:sym typeface="Open Sans"/>
            </a:endParaRPr>
          </a:p>
        </p:txBody>
      </p:sp>
      <p:sp>
        <p:nvSpPr>
          <p:cNvPr id="551" name="Google Shape;551;p42"/>
          <p:cNvSpPr/>
          <p:nvPr/>
        </p:nvSpPr>
        <p:spPr>
          <a:xfrm rot="648036">
            <a:off x="6907931" y="520647"/>
            <a:ext cx="1617216" cy="902249"/>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2"/>
          <p:cNvSpPr/>
          <p:nvPr/>
        </p:nvSpPr>
        <p:spPr>
          <a:xfrm rot="647900">
            <a:off x="7390664" y="803602"/>
            <a:ext cx="651707" cy="336212"/>
          </a:xfrm>
          <a:prstGeom prst="rect">
            <a:avLst/>
          </a:prstGeom>
        </p:spPr>
        <p:txBody>
          <a:bodyPr>
            <a:prstTxWarp prst="textPlain"/>
          </a:bodyPr>
          <a:lstStyle/>
          <a:p>
            <a:pPr lvl="0" algn="ctr"/>
            <a:r>
              <a:rPr b="0" i="0">
                <a:ln>
                  <a:noFill/>
                </a:ln>
                <a:solidFill>
                  <a:schemeClr val="lt1"/>
                </a:solidFill>
                <a:latin typeface="Grandstander;900"/>
              </a:rPr>
              <a:t>Thesis</a:t>
            </a:r>
            <a:br>
              <a:rPr b="0" i="0">
                <a:ln>
                  <a:noFill/>
                </a:ln>
                <a:solidFill>
                  <a:schemeClr val="lt1"/>
                </a:solidFill>
                <a:latin typeface="Grandstander;900"/>
              </a:rPr>
            </a:br>
            <a:r>
              <a:rPr b="0" i="0">
                <a:ln>
                  <a:noFill/>
                </a:ln>
                <a:solidFill>
                  <a:schemeClr val="lt1"/>
                </a:solidFill>
                <a:latin typeface="Grandstander;900"/>
              </a:rPr>
              <a:t>defense</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grpSp>
        <p:nvGrpSpPr>
          <p:cNvPr id="557" name="Google Shape;557;p43"/>
          <p:cNvGrpSpPr/>
          <p:nvPr/>
        </p:nvGrpSpPr>
        <p:grpSpPr>
          <a:xfrm>
            <a:off x="5139225" y="1330225"/>
            <a:ext cx="2794800" cy="3081601"/>
            <a:chOff x="1250400" y="1259250"/>
            <a:chExt cx="2794800" cy="3081601"/>
          </a:xfrm>
        </p:grpSpPr>
        <p:sp>
          <p:nvSpPr>
            <p:cNvPr id="558" name="Google Shape;558;p43"/>
            <p:cNvSpPr/>
            <p:nvPr/>
          </p:nvSpPr>
          <p:spPr>
            <a:xfrm>
              <a:off x="1326600" y="1335451"/>
              <a:ext cx="2718600" cy="3005400"/>
            </a:xfrm>
            <a:prstGeom prst="roundRect">
              <a:avLst>
                <a:gd fmla="val 309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3"/>
            <p:cNvSpPr/>
            <p:nvPr/>
          </p:nvSpPr>
          <p:spPr>
            <a:xfrm>
              <a:off x="1250400" y="1259250"/>
              <a:ext cx="2718600" cy="30054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 name="Google Shape;560;p43"/>
          <p:cNvGrpSpPr/>
          <p:nvPr/>
        </p:nvGrpSpPr>
        <p:grpSpPr>
          <a:xfrm>
            <a:off x="1250400" y="1330225"/>
            <a:ext cx="2794800" cy="3081601"/>
            <a:chOff x="1250400" y="1259250"/>
            <a:chExt cx="2794800" cy="3081601"/>
          </a:xfrm>
        </p:grpSpPr>
        <p:sp>
          <p:nvSpPr>
            <p:cNvPr id="561" name="Google Shape;561;p43"/>
            <p:cNvSpPr/>
            <p:nvPr/>
          </p:nvSpPr>
          <p:spPr>
            <a:xfrm>
              <a:off x="1326600" y="1335451"/>
              <a:ext cx="2718600" cy="3005400"/>
            </a:xfrm>
            <a:prstGeom prst="roundRect">
              <a:avLst>
                <a:gd fmla="val 3099"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3"/>
            <p:cNvSpPr/>
            <p:nvPr/>
          </p:nvSpPr>
          <p:spPr>
            <a:xfrm>
              <a:off x="1250400" y="1259250"/>
              <a:ext cx="2718600" cy="30054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 name="Google Shape;563;p43"/>
          <p:cNvSpPr/>
          <p:nvPr/>
        </p:nvSpPr>
        <p:spPr>
          <a:xfrm>
            <a:off x="5960374" y="1743726"/>
            <a:ext cx="1152507" cy="1097438"/>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3"/>
          <p:cNvSpPr/>
          <p:nvPr/>
        </p:nvSpPr>
        <p:spPr>
          <a:xfrm>
            <a:off x="2031099" y="1743726"/>
            <a:ext cx="1152507" cy="1097438"/>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3"/>
          <p:cNvSpPr txBox="1"/>
          <p:nvPr>
            <p:ph idx="1" type="subTitle"/>
          </p:nvPr>
        </p:nvSpPr>
        <p:spPr>
          <a:xfrm>
            <a:off x="1423850" y="3560230"/>
            <a:ext cx="23670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Jupiter is the biggest planet of them all</a:t>
            </a:r>
            <a:endParaRPr/>
          </a:p>
        </p:txBody>
      </p:sp>
      <p:sp>
        <p:nvSpPr>
          <p:cNvPr id="566" name="Google Shape;566;p43"/>
          <p:cNvSpPr txBox="1"/>
          <p:nvPr>
            <p:ph type="title"/>
          </p:nvPr>
        </p:nvSpPr>
        <p:spPr>
          <a:xfrm>
            <a:off x="1423850" y="3075184"/>
            <a:ext cx="23670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45%</a:t>
            </a:r>
            <a:endParaRPr/>
          </a:p>
        </p:txBody>
      </p:sp>
      <p:sp>
        <p:nvSpPr>
          <p:cNvPr id="567" name="Google Shape;567;p43"/>
          <p:cNvSpPr txBox="1"/>
          <p:nvPr>
            <p:ph idx="2" type="title"/>
          </p:nvPr>
        </p:nvSpPr>
        <p:spPr>
          <a:xfrm>
            <a:off x="5353125" y="3075176"/>
            <a:ext cx="23670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80%</a:t>
            </a:r>
            <a:endParaRPr/>
          </a:p>
        </p:txBody>
      </p:sp>
      <p:sp>
        <p:nvSpPr>
          <p:cNvPr id="568" name="Google Shape;568;p43"/>
          <p:cNvSpPr txBox="1"/>
          <p:nvPr>
            <p:ph idx="3" type="subTitle"/>
          </p:nvPr>
        </p:nvSpPr>
        <p:spPr>
          <a:xfrm>
            <a:off x="5353125" y="3560063"/>
            <a:ext cx="23670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It’s composed of hydrogen and helium</a:t>
            </a:r>
            <a:endParaRPr/>
          </a:p>
        </p:txBody>
      </p:sp>
      <p:sp>
        <p:nvSpPr>
          <p:cNvPr id="569" name="Google Shape;569;p43"/>
          <p:cNvSpPr txBox="1"/>
          <p:nvPr>
            <p:ph idx="4"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 analysis</a:t>
            </a:r>
            <a:endParaRPr/>
          </a:p>
        </p:txBody>
      </p:sp>
      <p:sp>
        <p:nvSpPr>
          <p:cNvPr id="570" name="Google Shape;570;p43"/>
          <p:cNvSpPr/>
          <p:nvPr/>
        </p:nvSpPr>
        <p:spPr>
          <a:xfrm>
            <a:off x="1916004" y="1601094"/>
            <a:ext cx="1382700" cy="1382700"/>
          </a:xfrm>
          <a:prstGeom prst="pie">
            <a:avLst>
              <a:gd fmla="val 0" name="adj1"/>
              <a:gd fmla="val 9693366" name="adj2"/>
            </a:avLst>
          </a:prstGeom>
          <a:solidFill>
            <a:schemeClr val="dk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3"/>
          <p:cNvSpPr/>
          <p:nvPr/>
        </p:nvSpPr>
        <p:spPr>
          <a:xfrm>
            <a:off x="5845291" y="1601094"/>
            <a:ext cx="1382700" cy="1382700"/>
          </a:xfrm>
          <a:prstGeom prst="pie">
            <a:avLst>
              <a:gd fmla="val 0" name="adj1"/>
              <a:gd fmla="val 18974822" name="adj2"/>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grpSp>
        <p:nvGrpSpPr>
          <p:cNvPr id="576" name="Google Shape;576;p44"/>
          <p:cNvGrpSpPr/>
          <p:nvPr/>
        </p:nvGrpSpPr>
        <p:grpSpPr>
          <a:xfrm>
            <a:off x="5453220" y="1246675"/>
            <a:ext cx="2313858" cy="1490861"/>
            <a:chOff x="5453220" y="1246675"/>
            <a:chExt cx="2313858" cy="1490861"/>
          </a:xfrm>
        </p:grpSpPr>
        <p:sp>
          <p:nvSpPr>
            <p:cNvPr id="577" name="Google Shape;577;p44"/>
            <p:cNvSpPr/>
            <p:nvPr/>
          </p:nvSpPr>
          <p:spPr>
            <a:xfrm>
              <a:off x="5508978" y="1309535"/>
              <a:ext cx="2258100" cy="1428000"/>
            </a:xfrm>
            <a:prstGeom prst="roundRect">
              <a:avLst>
                <a:gd fmla="val 3099"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4"/>
            <p:cNvSpPr/>
            <p:nvPr/>
          </p:nvSpPr>
          <p:spPr>
            <a:xfrm>
              <a:off x="5453220" y="1246675"/>
              <a:ext cx="2258100" cy="14280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44"/>
          <p:cNvGrpSpPr/>
          <p:nvPr/>
        </p:nvGrpSpPr>
        <p:grpSpPr>
          <a:xfrm>
            <a:off x="5453220" y="3018675"/>
            <a:ext cx="2313858" cy="1556624"/>
            <a:chOff x="5453220" y="3018675"/>
            <a:chExt cx="2313858" cy="1556624"/>
          </a:xfrm>
        </p:grpSpPr>
        <p:sp>
          <p:nvSpPr>
            <p:cNvPr id="580" name="Google Shape;580;p44"/>
            <p:cNvSpPr/>
            <p:nvPr/>
          </p:nvSpPr>
          <p:spPr>
            <a:xfrm>
              <a:off x="5508978" y="3084299"/>
              <a:ext cx="2258100" cy="1491000"/>
            </a:xfrm>
            <a:prstGeom prst="roundRect">
              <a:avLst>
                <a:gd fmla="val 309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4"/>
            <p:cNvSpPr/>
            <p:nvPr/>
          </p:nvSpPr>
          <p:spPr>
            <a:xfrm>
              <a:off x="5453220" y="3018675"/>
              <a:ext cx="2258100" cy="14910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 name="Google Shape;582;p44"/>
          <p:cNvGrpSpPr/>
          <p:nvPr/>
        </p:nvGrpSpPr>
        <p:grpSpPr>
          <a:xfrm>
            <a:off x="1587500" y="3018675"/>
            <a:ext cx="2313858" cy="1556624"/>
            <a:chOff x="1587500" y="3018675"/>
            <a:chExt cx="2313858" cy="1556624"/>
          </a:xfrm>
        </p:grpSpPr>
        <p:sp>
          <p:nvSpPr>
            <p:cNvPr id="583" name="Google Shape;583;p44"/>
            <p:cNvSpPr/>
            <p:nvPr/>
          </p:nvSpPr>
          <p:spPr>
            <a:xfrm>
              <a:off x="1643258" y="3084299"/>
              <a:ext cx="2258100" cy="1491000"/>
            </a:xfrm>
            <a:prstGeom prst="roundRect">
              <a:avLst>
                <a:gd fmla="val 3099"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4"/>
            <p:cNvSpPr/>
            <p:nvPr/>
          </p:nvSpPr>
          <p:spPr>
            <a:xfrm>
              <a:off x="1587500" y="3018675"/>
              <a:ext cx="2258100" cy="14910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 name="Google Shape;585;p44"/>
          <p:cNvGrpSpPr/>
          <p:nvPr/>
        </p:nvGrpSpPr>
        <p:grpSpPr>
          <a:xfrm>
            <a:off x="1587500" y="1246675"/>
            <a:ext cx="2313858" cy="1490861"/>
            <a:chOff x="1587500" y="1246675"/>
            <a:chExt cx="2313858" cy="1490861"/>
          </a:xfrm>
        </p:grpSpPr>
        <p:sp>
          <p:nvSpPr>
            <p:cNvPr id="586" name="Google Shape;586;p44"/>
            <p:cNvSpPr/>
            <p:nvPr/>
          </p:nvSpPr>
          <p:spPr>
            <a:xfrm>
              <a:off x="1643258" y="1309535"/>
              <a:ext cx="2258100" cy="1428000"/>
            </a:xfrm>
            <a:prstGeom prst="roundRect">
              <a:avLst>
                <a:gd fmla="val 309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4"/>
            <p:cNvSpPr/>
            <p:nvPr/>
          </p:nvSpPr>
          <p:spPr>
            <a:xfrm>
              <a:off x="1587500" y="1246675"/>
              <a:ext cx="2258100" cy="14280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 name="Google Shape;588;p44"/>
          <p:cNvSpPr txBox="1"/>
          <p:nvPr>
            <p:ph idx="5" type="title"/>
          </p:nvPr>
        </p:nvSpPr>
        <p:spPr>
          <a:xfrm>
            <a:off x="1710950" y="3572150"/>
            <a:ext cx="2011200" cy="28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589" name="Google Shape;589;p44"/>
          <p:cNvSpPr txBox="1"/>
          <p:nvPr>
            <p:ph idx="6" type="subTitle"/>
          </p:nvPr>
        </p:nvSpPr>
        <p:spPr>
          <a:xfrm>
            <a:off x="1710950" y="3903752"/>
            <a:ext cx="20112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590" name="Google Shape;590;p44"/>
          <p:cNvSpPr txBox="1"/>
          <p:nvPr>
            <p:ph idx="7" type="title"/>
          </p:nvPr>
        </p:nvSpPr>
        <p:spPr>
          <a:xfrm>
            <a:off x="5576681" y="3572150"/>
            <a:ext cx="2011200" cy="28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91" name="Google Shape;591;p44"/>
          <p:cNvSpPr txBox="1"/>
          <p:nvPr>
            <p:ph idx="8" type="subTitle"/>
          </p:nvPr>
        </p:nvSpPr>
        <p:spPr>
          <a:xfrm>
            <a:off x="5576681" y="3903752"/>
            <a:ext cx="20112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592" name="Google Shape;592;p44"/>
          <p:cNvSpPr txBox="1"/>
          <p:nvPr>
            <p:ph idx="2" type="title"/>
          </p:nvPr>
        </p:nvSpPr>
        <p:spPr>
          <a:xfrm>
            <a:off x="1710950" y="1753875"/>
            <a:ext cx="2011200" cy="28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93" name="Google Shape;593;p44"/>
          <p:cNvSpPr txBox="1"/>
          <p:nvPr>
            <p:ph idx="1" type="subTitle"/>
          </p:nvPr>
        </p:nvSpPr>
        <p:spPr>
          <a:xfrm>
            <a:off x="1710950" y="2085377"/>
            <a:ext cx="20112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594" name="Google Shape;594;p44"/>
          <p:cNvSpPr txBox="1"/>
          <p:nvPr>
            <p:ph idx="3" type="title"/>
          </p:nvPr>
        </p:nvSpPr>
        <p:spPr>
          <a:xfrm>
            <a:off x="5576681" y="1753875"/>
            <a:ext cx="2011200" cy="28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95" name="Google Shape;595;p44"/>
          <p:cNvSpPr txBox="1"/>
          <p:nvPr>
            <p:ph idx="4" type="subTitle"/>
          </p:nvPr>
        </p:nvSpPr>
        <p:spPr>
          <a:xfrm>
            <a:off x="5576681" y="2085377"/>
            <a:ext cx="20112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596" name="Google Shape;596;p4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Conclusions</a:t>
            </a:r>
            <a:endParaRPr/>
          </a:p>
        </p:txBody>
      </p:sp>
      <p:grpSp>
        <p:nvGrpSpPr>
          <p:cNvPr id="597" name="Google Shape;597;p44"/>
          <p:cNvGrpSpPr/>
          <p:nvPr/>
        </p:nvGrpSpPr>
        <p:grpSpPr>
          <a:xfrm>
            <a:off x="6226149" y="958653"/>
            <a:ext cx="712243" cy="678211"/>
            <a:chOff x="6226149" y="958653"/>
            <a:chExt cx="712243" cy="678211"/>
          </a:xfrm>
        </p:grpSpPr>
        <p:sp>
          <p:nvSpPr>
            <p:cNvPr id="598" name="Google Shape;598;p44"/>
            <p:cNvSpPr/>
            <p:nvPr/>
          </p:nvSpPr>
          <p:spPr>
            <a:xfrm>
              <a:off x="6226149" y="958653"/>
              <a:ext cx="712243" cy="67821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trike="sngStrike"/>
            </a:p>
          </p:txBody>
        </p:sp>
        <p:grpSp>
          <p:nvGrpSpPr>
            <p:cNvPr id="599" name="Google Shape;599;p44"/>
            <p:cNvGrpSpPr/>
            <p:nvPr/>
          </p:nvGrpSpPr>
          <p:grpSpPr>
            <a:xfrm>
              <a:off x="6481081" y="1153805"/>
              <a:ext cx="202495" cy="288006"/>
              <a:chOff x="3342275" y="2615925"/>
              <a:chExt cx="339700" cy="483150"/>
            </a:xfrm>
          </p:grpSpPr>
          <p:sp>
            <p:nvSpPr>
              <p:cNvPr id="600" name="Google Shape;600;p44"/>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trike="sngStrike">
                  <a:solidFill>
                    <a:srgbClr val="435D74"/>
                  </a:solidFill>
                </a:endParaRPr>
              </a:p>
            </p:txBody>
          </p:sp>
          <p:sp>
            <p:nvSpPr>
              <p:cNvPr id="601" name="Google Shape;601;p44"/>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trike="sngStrike">
                  <a:solidFill>
                    <a:srgbClr val="435D74"/>
                  </a:solidFill>
                </a:endParaRPr>
              </a:p>
            </p:txBody>
          </p:sp>
        </p:grpSp>
      </p:grpSp>
      <p:grpSp>
        <p:nvGrpSpPr>
          <p:cNvPr id="602" name="Google Shape;602;p44"/>
          <p:cNvGrpSpPr/>
          <p:nvPr/>
        </p:nvGrpSpPr>
        <p:grpSpPr>
          <a:xfrm>
            <a:off x="6226149" y="2784303"/>
            <a:ext cx="712243" cy="678211"/>
            <a:chOff x="6226149" y="2784303"/>
            <a:chExt cx="712243" cy="678211"/>
          </a:xfrm>
        </p:grpSpPr>
        <p:sp>
          <p:nvSpPr>
            <p:cNvPr id="603" name="Google Shape;603;p44"/>
            <p:cNvSpPr/>
            <p:nvPr/>
          </p:nvSpPr>
          <p:spPr>
            <a:xfrm>
              <a:off x="6226149" y="2784303"/>
              <a:ext cx="712243" cy="67821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4"/>
            <p:cNvSpPr/>
            <p:nvPr/>
          </p:nvSpPr>
          <p:spPr>
            <a:xfrm>
              <a:off x="6428669" y="2981937"/>
              <a:ext cx="307235" cy="287986"/>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 name="Google Shape;605;p44"/>
          <p:cNvGrpSpPr/>
          <p:nvPr/>
        </p:nvGrpSpPr>
        <p:grpSpPr>
          <a:xfrm>
            <a:off x="2296199" y="958653"/>
            <a:ext cx="712243" cy="678211"/>
            <a:chOff x="2296199" y="991728"/>
            <a:chExt cx="712243" cy="678211"/>
          </a:xfrm>
        </p:grpSpPr>
        <p:sp>
          <p:nvSpPr>
            <p:cNvPr id="606" name="Google Shape;606;p44"/>
            <p:cNvSpPr/>
            <p:nvPr/>
          </p:nvSpPr>
          <p:spPr>
            <a:xfrm>
              <a:off x="2296199" y="991728"/>
              <a:ext cx="712243" cy="67821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4"/>
            <p:cNvSpPr/>
            <p:nvPr/>
          </p:nvSpPr>
          <p:spPr>
            <a:xfrm>
              <a:off x="2495400" y="1184001"/>
              <a:ext cx="313838" cy="252743"/>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 name="Google Shape;608;p44"/>
          <p:cNvGrpSpPr/>
          <p:nvPr/>
        </p:nvGrpSpPr>
        <p:grpSpPr>
          <a:xfrm>
            <a:off x="2296199" y="2784303"/>
            <a:ext cx="712243" cy="678211"/>
            <a:chOff x="2296199" y="2784303"/>
            <a:chExt cx="712243" cy="678211"/>
          </a:xfrm>
        </p:grpSpPr>
        <p:sp>
          <p:nvSpPr>
            <p:cNvPr id="609" name="Google Shape;609;p44"/>
            <p:cNvSpPr/>
            <p:nvPr/>
          </p:nvSpPr>
          <p:spPr>
            <a:xfrm>
              <a:off x="2296199" y="2784303"/>
              <a:ext cx="712243" cy="67821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 name="Google Shape;610;p44"/>
            <p:cNvGrpSpPr/>
            <p:nvPr/>
          </p:nvGrpSpPr>
          <p:grpSpPr>
            <a:xfrm>
              <a:off x="2508153" y="2979340"/>
              <a:ext cx="288006" cy="287991"/>
              <a:chOff x="5053900" y="3804850"/>
              <a:chExt cx="483150" cy="483125"/>
            </a:xfrm>
          </p:grpSpPr>
          <p:sp>
            <p:nvSpPr>
              <p:cNvPr id="611" name="Google Shape;611;p44"/>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 name="Google Shape;612;p44"/>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 name="Google Shape;613;p44"/>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 name="Google Shape;614;p44"/>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45"/>
          <p:cNvSpPr txBox="1"/>
          <p:nvPr>
            <p:ph type="title"/>
          </p:nvPr>
        </p:nvSpPr>
        <p:spPr>
          <a:xfrm>
            <a:off x="4082125" y="1307100"/>
            <a:ext cx="4270800" cy="2529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sp>
        <p:nvSpPr>
          <p:cNvPr id="620" name="Google Shape;620;p45"/>
          <p:cNvSpPr/>
          <p:nvPr/>
        </p:nvSpPr>
        <p:spPr>
          <a:xfrm>
            <a:off x="1037301" y="959505"/>
            <a:ext cx="2718600" cy="3301500"/>
          </a:xfrm>
          <a:prstGeom prst="roundRect">
            <a:avLst>
              <a:gd fmla="val 3099"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 name="Google Shape;621;p45"/>
          <p:cNvGrpSpPr/>
          <p:nvPr/>
        </p:nvGrpSpPr>
        <p:grpSpPr>
          <a:xfrm>
            <a:off x="969050" y="882551"/>
            <a:ext cx="2718600" cy="3301500"/>
            <a:chOff x="5077350" y="882551"/>
            <a:chExt cx="2718600" cy="3301500"/>
          </a:xfrm>
        </p:grpSpPr>
        <p:sp>
          <p:nvSpPr>
            <p:cNvPr id="622" name="Google Shape;622;p45"/>
            <p:cNvSpPr/>
            <p:nvPr/>
          </p:nvSpPr>
          <p:spPr>
            <a:xfrm>
              <a:off x="5077350" y="882551"/>
              <a:ext cx="2718600" cy="33015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3" name="Google Shape;623;p45"/>
            <p:cNvCxnSpPr/>
            <p:nvPr/>
          </p:nvCxnSpPr>
          <p:spPr>
            <a:xfrm>
              <a:off x="5081278" y="1205875"/>
              <a:ext cx="2707200" cy="0"/>
            </a:xfrm>
            <a:prstGeom prst="straightConnector1">
              <a:avLst/>
            </a:prstGeom>
            <a:noFill/>
            <a:ln cap="flat" cmpd="sng" w="19050">
              <a:solidFill>
                <a:schemeClr val="lt2"/>
              </a:solidFill>
              <a:prstDash val="solid"/>
              <a:round/>
              <a:headEnd len="med" w="med" type="none"/>
              <a:tailEnd len="med" w="med" type="none"/>
            </a:ln>
          </p:spPr>
        </p:cxnSp>
        <p:grpSp>
          <p:nvGrpSpPr>
            <p:cNvPr id="624" name="Google Shape;624;p45"/>
            <p:cNvGrpSpPr/>
            <p:nvPr/>
          </p:nvGrpSpPr>
          <p:grpSpPr>
            <a:xfrm>
              <a:off x="7032992" y="970100"/>
              <a:ext cx="651560" cy="149763"/>
              <a:chOff x="7032992" y="970100"/>
              <a:chExt cx="651560" cy="149763"/>
            </a:xfrm>
          </p:grpSpPr>
          <p:sp>
            <p:nvSpPr>
              <p:cNvPr id="625" name="Google Shape;625;p45"/>
              <p:cNvSpPr/>
              <p:nvPr/>
            </p:nvSpPr>
            <p:spPr>
              <a:xfrm>
                <a:off x="7032992"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5"/>
              <p:cNvSpPr/>
              <p:nvPr/>
            </p:nvSpPr>
            <p:spPr>
              <a:xfrm>
                <a:off x="7280133"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5"/>
              <p:cNvSpPr/>
              <p:nvPr/>
            </p:nvSpPr>
            <p:spPr>
              <a:xfrm>
                <a:off x="7527274"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45"/>
            <p:cNvGrpSpPr/>
            <p:nvPr/>
          </p:nvGrpSpPr>
          <p:grpSpPr>
            <a:xfrm>
              <a:off x="5204852" y="3889832"/>
              <a:ext cx="2472300" cy="108000"/>
              <a:chOff x="5204852" y="3576707"/>
              <a:chExt cx="2472300" cy="108000"/>
            </a:xfrm>
          </p:grpSpPr>
          <p:cxnSp>
            <p:nvCxnSpPr>
              <p:cNvPr id="629" name="Google Shape;629;p45"/>
              <p:cNvCxnSpPr/>
              <p:nvPr/>
            </p:nvCxnSpPr>
            <p:spPr>
              <a:xfrm>
                <a:off x="5204852" y="3632346"/>
                <a:ext cx="2472300" cy="600"/>
              </a:xfrm>
              <a:prstGeom prst="straightConnector1">
                <a:avLst/>
              </a:prstGeom>
              <a:noFill/>
              <a:ln cap="flat" cmpd="sng" w="19050">
                <a:solidFill>
                  <a:schemeClr val="lt2"/>
                </a:solidFill>
                <a:prstDash val="solid"/>
                <a:round/>
                <a:headEnd len="med" w="med" type="none"/>
                <a:tailEnd len="med" w="med" type="none"/>
              </a:ln>
            </p:spPr>
          </p:cxnSp>
          <p:sp>
            <p:nvSpPr>
              <p:cNvPr id="630" name="Google Shape;630;p45"/>
              <p:cNvSpPr/>
              <p:nvPr/>
            </p:nvSpPr>
            <p:spPr>
              <a:xfrm>
                <a:off x="5660578" y="3576707"/>
                <a:ext cx="108000" cy="108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45"/>
            <p:cNvGrpSpPr/>
            <p:nvPr/>
          </p:nvGrpSpPr>
          <p:grpSpPr>
            <a:xfrm>
              <a:off x="5187004" y="994390"/>
              <a:ext cx="1702800" cy="101113"/>
              <a:chOff x="5187004" y="994390"/>
              <a:chExt cx="1702800" cy="101113"/>
            </a:xfrm>
          </p:grpSpPr>
          <p:cxnSp>
            <p:nvCxnSpPr>
              <p:cNvPr id="632" name="Google Shape;632;p45"/>
              <p:cNvCxnSpPr/>
              <p:nvPr/>
            </p:nvCxnSpPr>
            <p:spPr>
              <a:xfrm>
                <a:off x="5187004" y="1095503"/>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633" name="Google Shape;633;p45"/>
              <p:cNvCxnSpPr/>
              <p:nvPr/>
            </p:nvCxnSpPr>
            <p:spPr>
              <a:xfrm>
                <a:off x="5187004" y="1044947"/>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634" name="Google Shape;634;p45"/>
              <p:cNvCxnSpPr/>
              <p:nvPr/>
            </p:nvCxnSpPr>
            <p:spPr>
              <a:xfrm>
                <a:off x="5187004" y="994390"/>
                <a:ext cx="1702800" cy="0"/>
              </a:xfrm>
              <a:prstGeom prst="straightConnector1">
                <a:avLst/>
              </a:prstGeom>
              <a:noFill/>
              <a:ln cap="flat" cmpd="sng" w="19050">
                <a:solidFill>
                  <a:schemeClr val="lt2"/>
                </a:solidFill>
                <a:prstDash val="solid"/>
                <a:round/>
                <a:headEnd len="med" w="med" type="none"/>
                <a:tailEnd len="med" w="med" type="none"/>
              </a:ln>
            </p:spPr>
          </p:cxnSp>
        </p:grpSp>
      </p:grpSp>
      <p:pic>
        <p:nvPicPr>
          <p:cNvPr id="635" name="Google Shape;635;p45"/>
          <p:cNvPicPr preferRelativeResize="0"/>
          <p:nvPr/>
        </p:nvPicPr>
        <p:blipFill rotWithShape="1">
          <a:blip r:embed="rId3">
            <a:alphaModFix/>
          </a:blip>
          <a:srcRect b="0" l="12139" r="16660" t="0"/>
          <a:stretch/>
        </p:blipFill>
        <p:spPr>
          <a:xfrm>
            <a:off x="1096050" y="1414051"/>
            <a:ext cx="2465102" cy="2311474"/>
          </a:xfrm>
          <a:prstGeom prst="rect">
            <a:avLst/>
          </a:prstGeom>
          <a:noFill/>
          <a:ln cap="flat" cmpd="sng" w="19050">
            <a:solidFill>
              <a:schemeClr val="lt2"/>
            </a:solidFill>
            <a:prstDash val="solid"/>
            <a:round/>
            <a:headEnd len="sm" w="sm" type="none"/>
            <a:tailEnd len="sm" w="sm"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46"/>
          <p:cNvSpPr txBox="1"/>
          <p:nvPr>
            <p:ph type="title"/>
          </p:nvPr>
        </p:nvSpPr>
        <p:spPr>
          <a:xfrm>
            <a:off x="1212300" y="1203088"/>
            <a:ext cx="2758800" cy="168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a:t>
            </a:r>
            <a:r>
              <a:rPr lang="en"/>
              <a:t>picture always reinforces the concept</a:t>
            </a:r>
            <a:endParaRPr/>
          </a:p>
        </p:txBody>
      </p:sp>
      <p:sp>
        <p:nvSpPr>
          <p:cNvPr id="641" name="Google Shape;641;p46"/>
          <p:cNvSpPr txBox="1"/>
          <p:nvPr>
            <p:ph idx="1" type="body"/>
          </p:nvPr>
        </p:nvSpPr>
        <p:spPr>
          <a:xfrm>
            <a:off x="1212300" y="3035413"/>
            <a:ext cx="2894700" cy="117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
        <p:nvSpPr>
          <p:cNvPr id="642" name="Google Shape;642;p46"/>
          <p:cNvSpPr/>
          <p:nvPr/>
        </p:nvSpPr>
        <p:spPr>
          <a:xfrm>
            <a:off x="4645827" y="1068338"/>
            <a:ext cx="3553200" cy="3281400"/>
          </a:xfrm>
          <a:prstGeom prst="roundRect">
            <a:avLst>
              <a:gd fmla="val 309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6"/>
          <p:cNvSpPr/>
          <p:nvPr/>
        </p:nvSpPr>
        <p:spPr>
          <a:xfrm>
            <a:off x="4571998" y="992150"/>
            <a:ext cx="3552900" cy="32814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4" name="Google Shape;644;p46"/>
          <p:cNvCxnSpPr/>
          <p:nvPr/>
        </p:nvCxnSpPr>
        <p:spPr>
          <a:xfrm>
            <a:off x="4577133" y="1313500"/>
            <a:ext cx="3538200" cy="0"/>
          </a:xfrm>
          <a:prstGeom prst="straightConnector1">
            <a:avLst/>
          </a:prstGeom>
          <a:noFill/>
          <a:ln cap="flat" cmpd="sng" w="19050">
            <a:solidFill>
              <a:schemeClr val="lt2"/>
            </a:solidFill>
            <a:prstDash val="solid"/>
            <a:round/>
            <a:headEnd len="med" w="med" type="none"/>
            <a:tailEnd len="med" w="med" type="none"/>
          </a:ln>
        </p:spPr>
      </p:cxnSp>
      <p:grpSp>
        <p:nvGrpSpPr>
          <p:cNvPr id="645" name="Google Shape;645;p46"/>
          <p:cNvGrpSpPr/>
          <p:nvPr/>
        </p:nvGrpSpPr>
        <p:grpSpPr>
          <a:xfrm>
            <a:off x="7388124" y="1079153"/>
            <a:ext cx="647586" cy="148850"/>
            <a:chOff x="7032992" y="970100"/>
            <a:chExt cx="651560" cy="149763"/>
          </a:xfrm>
        </p:grpSpPr>
        <p:sp>
          <p:nvSpPr>
            <p:cNvPr id="646" name="Google Shape;646;p46"/>
            <p:cNvSpPr/>
            <p:nvPr/>
          </p:nvSpPr>
          <p:spPr>
            <a:xfrm>
              <a:off x="7032992"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6"/>
            <p:cNvSpPr/>
            <p:nvPr/>
          </p:nvSpPr>
          <p:spPr>
            <a:xfrm>
              <a:off x="7280133"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6"/>
            <p:cNvSpPr/>
            <p:nvPr/>
          </p:nvSpPr>
          <p:spPr>
            <a:xfrm>
              <a:off x="7527274"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 name="Google Shape;649;p46"/>
          <p:cNvGrpSpPr/>
          <p:nvPr/>
        </p:nvGrpSpPr>
        <p:grpSpPr>
          <a:xfrm>
            <a:off x="4680800" y="3981074"/>
            <a:ext cx="3330857" cy="107341"/>
            <a:chOff x="4325754" y="3576707"/>
            <a:chExt cx="3351300" cy="108000"/>
          </a:xfrm>
        </p:grpSpPr>
        <p:cxnSp>
          <p:nvCxnSpPr>
            <p:cNvPr id="650" name="Google Shape;650;p46"/>
            <p:cNvCxnSpPr/>
            <p:nvPr/>
          </p:nvCxnSpPr>
          <p:spPr>
            <a:xfrm>
              <a:off x="4325754" y="3632951"/>
              <a:ext cx="3351300" cy="0"/>
            </a:xfrm>
            <a:prstGeom prst="straightConnector1">
              <a:avLst/>
            </a:prstGeom>
            <a:noFill/>
            <a:ln cap="flat" cmpd="sng" w="19050">
              <a:solidFill>
                <a:schemeClr val="lt2"/>
              </a:solidFill>
              <a:prstDash val="solid"/>
              <a:round/>
              <a:headEnd len="med" w="med" type="none"/>
              <a:tailEnd len="med" w="med" type="none"/>
            </a:ln>
          </p:spPr>
        </p:cxnSp>
        <p:sp>
          <p:nvSpPr>
            <p:cNvPr id="651" name="Google Shape;651;p46"/>
            <p:cNvSpPr/>
            <p:nvPr/>
          </p:nvSpPr>
          <p:spPr>
            <a:xfrm>
              <a:off x="5660578" y="3576707"/>
              <a:ext cx="108000" cy="108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46"/>
          <p:cNvGrpSpPr/>
          <p:nvPr/>
        </p:nvGrpSpPr>
        <p:grpSpPr>
          <a:xfrm>
            <a:off x="4679376" y="1103265"/>
            <a:ext cx="2566460" cy="100496"/>
            <a:chOff x="5187004" y="994390"/>
            <a:chExt cx="1702800" cy="101113"/>
          </a:xfrm>
        </p:grpSpPr>
        <p:cxnSp>
          <p:nvCxnSpPr>
            <p:cNvPr id="653" name="Google Shape;653;p46"/>
            <p:cNvCxnSpPr/>
            <p:nvPr/>
          </p:nvCxnSpPr>
          <p:spPr>
            <a:xfrm>
              <a:off x="5187004" y="1095503"/>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654" name="Google Shape;654;p46"/>
            <p:cNvCxnSpPr/>
            <p:nvPr/>
          </p:nvCxnSpPr>
          <p:spPr>
            <a:xfrm>
              <a:off x="5187004" y="1044947"/>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655" name="Google Shape;655;p46"/>
            <p:cNvCxnSpPr/>
            <p:nvPr/>
          </p:nvCxnSpPr>
          <p:spPr>
            <a:xfrm>
              <a:off x="5187004" y="994390"/>
              <a:ext cx="1702800" cy="0"/>
            </a:xfrm>
            <a:prstGeom prst="straightConnector1">
              <a:avLst/>
            </a:prstGeom>
            <a:noFill/>
            <a:ln cap="flat" cmpd="sng" w="19050">
              <a:solidFill>
                <a:schemeClr val="lt2"/>
              </a:solidFill>
              <a:prstDash val="solid"/>
              <a:round/>
              <a:headEnd len="med" w="med" type="none"/>
              <a:tailEnd len="med" w="med" type="none"/>
            </a:ln>
          </p:spPr>
        </p:cxnSp>
      </p:grpSp>
      <p:pic>
        <p:nvPicPr>
          <p:cNvPr id="656" name="Google Shape;656;p46"/>
          <p:cNvPicPr preferRelativeResize="0"/>
          <p:nvPr/>
        </p:nvPicPr>
        <p:blipFill rotWithShape="1">
          <a:blip r:embed="rId3">
            <a:alphaModFix/>
          </a:blip>
          <a:srcRect b="1342" l="4897" r="26027" t="51056"/>
          <a:stretch/>
        </p:blipFill>
        <p:spPr>
          <a:xfrm>
            <a:off x="4679361" y="1520400"/>
            <a:ext cx="3333725" cy="2297375"/>
          </a:xfrm>
          <a:prstGeom prst="rect">
            <a:avLst/>
          </a:prstGeom>
          <a:noFill/>
          <a:ln cap="flat" cmpd="sng" w="19050">
            <a:solidFill>
              <a:schemeClr val="lt2"/>
            </a:solidFill>
            <a:prstDash val="solid"/>
            <a:round/>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grpSp>
        <p:nvGrpSpPr>
          <p:cNvPr id="661" name="Google Shape;661;p47"/>
          <p:cNvGrpSpPr/>
          <p:nvPr/>
        </p:nvGrpSpPr>
        <p:grpSpPr>
          <a:xfrm>
            <a:off x="1250400" y="1184325"/>
            <a:ext cx="6986410" cy="2774101"/>
            <a:chOff x="1250400" y="1184325"/>
            <a:chExt cx="6986410" cy="2774101"/>
          </a:xfrm>
        </p:grpSpPr>
        <p:sp>
          <p:nvSpPr>
            <p:cNvPr id="662" name="Google Shape;662;p47"/>
            <p:cNvSpPr/>
            <p:nvPr/>
          </p:nvSpPr>
          <p:spPr>
            <a:xfrm>
              <a:off x="1326610" y="1260526"/>
              <a:ext cx="6910200" cy="2697900"/>
            </a:xfrm>
            <a:prstGeom prst="roundRect">
              <a:avLst>
                <a:gd fmla="val 3099"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7"/>
            <p:cNvSpPr/>
            <p:nvPr/>
          </p:nvSpPr>
          <p:spPr>
            <a:xfrm>
              <a:off x="1250400" y="1184325"/>
              <a:ext cx="6910200" cy="26979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4" name="Google Shape;664;p47"/>
            <p:cNvCxnSpPr/>
            <p:nvPr/>
          </p:nvCxnSpPr>
          <p:spPr>
            <a:xfrm>
              <a:off x="1260385" y="1507649"/>
              <a:ext cx="6906600" cy="0"/>
            </a:xfrm>
            <a:prstGeom prst="straightConnector1">
              <a:avLst/>
            </a:prstGeom>
            <a:noFill/>
            <a:ln cap="flat" cmpd="sng" w="19050">
              <a:solidFill>
                <a:schemeClr val="lt2"/>
              </a:solidFill>
              <a:prstDash val="solid"/>
              <a:round/>
              <a:headEnd len="med" w="med" type="none"/>
              <a:tailEnd len="med" w="med" type="none"/>
            </a:ln>
          </p:spPr>
        </p:cxnSp>
        <p:grpSp>
          <p:nvGrpSpPr>
            <p:cNvPr id="665" name="Google Shape;665;p47"/>
            <p:cNvGrpSpPr/>
            <p:nvPr/>
          </p:nvGrpSpPr>
          <p:grpSpPr>
            <a:xfrm>
              <a:off x="7396592" y="1271875"/>
              <a:ext cx="651560" cy="149763"/>
              <a:chOff x="7032992" y="970100"/>
              <a:chExt cx="651560" cy="149763"/>
            </a:xfrm>
          </p:grpSpPr>
          <p:sp>
            <p:nvSpPr>
              <p:cNvPr id="666" name="Google Shape;666;p47"/>
              <p:cNvSpPr/>
              <p:nvPr/>
            </p:nvSpPr>
            <p:spPr>
              <a:xfrm>
                <a:off x="7032992"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7"/>
              <p:cNvSpPr/>
              <p:nvPr/>
            </p:nvSpPr>
            <p:spPr>
              <a:xfrm>
                <a:off x="7280133"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7"/>
              <p:cNvSpPr/>
              <p:nvPr/>
            </p:nvSpPr>
            <p:spPr>
              <a:xfrm>
                <a:off x="7527274"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47"/>
            <p:cNvGrpSpPr/>
            <p:nvPr/>
          </p:nvGrpSpPr>
          <p:grpSpPr>
            <a:xfrm>
              <a:off x="1359817" y="1296206"/>
              <a:ext cx="5975977" cy="101103"/>
              <a:chOff x="5187004" y="994390"/>
              <a:chExt cx="1702800" cy="101113"/>
            </a:xfrm>
          </p:grpSpPr>
          <p:cxnSp>
            <p:nvCxnSpPr>
              <p:cNvPr id="670" name="Google Shape;670;p47"/>
              <p:cNvCxnSpPr/>
              <p:nvPr/>
            </p:nvCxnSpPr>
            <p:spPr>
              <a:xfrm>
                <a:off x="5187004" y="1095503"/>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671" name="Google Shape;671;p47"/>
              <p:cNvCxnSpPr/>
              <p:nvPr/>
            </p:nvCxnSpPr>
            <p:spPr>
              <a:xfrm>
                <a:off x="5187004" y="1044947"/>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672" name="Google Shape;672;p47"/>
              <p:cNvCxnSpPr/>
              <p:nvPr/>
            </p:nvCxnSpPr>
            <p:spPr>
              <a:xfrm>
                <a:off x="5187004" y="994390"/>
                <a:ext cx="1702800" cy="0"/>
              </a:xfrm>
              <a:prstGeom prst="straightConnector1">
                <a:avLst/>
              </a:prstGeom>
              <a:noFill/>
              <a:ln cap="flat" cmpd="sng" w="19050">
                <a:solidFill>
                  <a:schemeClr val="lt2"/>
                </a:solidFill>
                <a:prstDash val="solid"/>
                <a:round/>
                <a:headEnd len="med" w="med" type="none"/>
                <a:tailEnd len="med" w="med" type="none"/>
              </a:ln>
            </p:spPr>
          </p:cxnSp>
        </p:grpSp>
      </p:grpSp>
      <p:sp>
        <p:nvSpPr>
          <p:cNvPr id="673" name="Google Shape;673;p47"/>
          <p:cNvSpPr txBox="1"/>
          <p:nvPr>
            <p:ph type="title"/>
          </p:nvPr>
        </p:nvSpPr>
        <p:spPr>
          <a:xfrm>
            <a:off x="1284000" y="1621475"/>
            <a:ext cx="65760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674" name="Google Shape;674;p47"/>
          <p:cNvSpPr txBox="1"/>
          <p:nvPr>
            <p:ph idx="1" type="subTitle"/>
          </p:nvPr>
        </p:nvSpPr>
        <p:spPr>
          <a:xfrm>
            <a:off x="1284000" y="3350775"/>
            <a:ext cx="6576000" cy="38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cxnSp>
        <p:nvCxnSpPr>
          <p:cNvPr id="675" name="Google Shape;675;p47"/>
          <p:cNvCxnSpPr/>
          <p:nvPr/>
        </p:nvCxnSpPr>
        <p:spPr>
          <a:xfrm>
            <a:off x="1260385" y="3208824"/>
            <a:ext cx="6906600" cy="0"/>
          </a:xfrm>
          <a:prstGeom prst="straightConnector1">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207" name="Google Shape;207;p30"/>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you’ll find in this </a:t>
            </a:r>
            <a:r>
              <a:rPr b="1" lang="en">
                <a:uFill>
                  <a:noFill/>
                </a:uFill>
                <a:hlinkClick r:id="rId3"/>
              </a:rPr>
              <a:t>Slidesgo</a:t>
            </a:r>
            <a:r>
              <a:rPr lang="en"/>
              <a:t> template: </a:t>
            </a:r>
            <a:endParaRPr/>
          </a:p>
          <a:p>
            <a:pPr indent="-298450" lvl="0" marL="457200" rtl="0" algn="l">
              <a:spcBef>
                <a:spcPts val="0"/>
              </a:spcBef>
              <a:spcAft>
                <a:spcPts val="0"/>
              </a:spcAft>
              <a:buSzPts val="1100"/>
              <a:buAutoNum type="arabicPeriod"/>
            </a:pPr>
            <a:r>
              <a:rPr lang="en"/>
              <a:t>A slide structure based on a thesis defense, which you can easily adapt to your needs. For more info on how to edit the template, please visit </a:t>
            </a:r>
            <a:r>
              <a:rPr b="1" lang="en">
                <a:uFill>
                  <a:noFill/>
                </a:uFill>
                <a:hlinkClick r:id="rId4"/>
              </a:rPr>
              <a:t>Slidesgo School</a:t>
            </a:r>
            <a:r>
              <a:rPr lang="en"/>
              <a:t> or read our </a:t>
            </a:r>
            <a:r>
              <a:rPr b="1" lang="en">
                <a:uFill>
                  <a:noFill/>
                </a:uFill>
                <a:hlinkClick r:id="rId5"/>
              </a:rPr>
              <a:t>FAQs</a:t>
            </a:r>
            <a:r>
              <a:rPr lang="en"/>
              <a:t>.</a:t>
            </a:r>
            <a:endParaRPr/>
          </a:p>
          <a:p>
            <a:pPr indent="-298450" lvl="0" marL="457200" rtl="0" algn="l">
              <a:spcBef>
                <a:spcPts val="0"/>
              </a:spcBef>
              <a:spcAft>
                <a:spcPts val="0"/>
              </a:spcAft>
              <a:buSzPts val="1100"/>
              <a:buAutoNum type="arabicPeriod"/>
            </a:pPr>
            <a:r>
              <a:rPr lang="en"/>
              <a:t>An assortment of graphic resources that are suitable for use in the presentation can be found in the </a:t>
            </a:r>
            <a:r>
              <a:rPr b="1" lang="en">
                <a:uFill>
                  <a:noFill/>
                </a:uFill>
                <a:hlinkClick action="ppaction://hlinksldjump" r:id="rId6"/>
              </a:rPr>
              <a:t>alternative resources slide</a:t>
            </a:r>
            <a:r>
              <a:rPr lang="en"/>
              <a:t>.</a:t>
            </a:r>
            <a:endParaRPr/>
          </a:p>
          <a:p>
            <a:pPr indent="-298450" lvl="0" marL="457200" rtl="0" algn="l">
              <a:spcBef>
                <a:spcPts val="0"/>
              </a:spcBef>
              <a:spcAft>
                <a:spcPts val="0"/>
              </a:spcAft>
              <a:buSzPts val="1100"/>
              <a:buAutoNum type="arabicPeriod"/>
            </a:pPr>
            <a:r>
              <a:rPr lang="en"/>
              <a:t>A </a:t>
            </a:r>
            <a:r>
              <a:rPr b="1" lang="en">
                <a:uFill>
                  <a:noFill/>
                </a:uFill>
                <a:hlinkClick action="ppaction://hlinksldjump" r:id="rId7"/>
              </a:rPr>
              <a:t>thanks </a:t>
            </a:r>
            <a:r>
              <a:rPr lang="en"/>
              <a:t>slide, which you must keep so that proper credits for our design are given.</a:t>
            </a:r>
            <a:endParaRPr/>
          </a:p>
          <a:p>
            <a:pPr indent="-298450" lvl="0" marL="457200" rtl="0" algn="l">
              <a:spcBef>
                <a:spcPts val="0"/>
              </a:spcBef>
              <a:spcAft>
                <a:spcPts val="0"/>
              </a:spcAft>
              <a:buSzPts val="1100"/>
              <a:buAutoNum type="arabicPeriod"/>
            </a:pPr>
            <a:r>
              <a:rPr lang="en"/>
              <a:t>A </a:t>
            </a:r>
            <a:r>
              <a:rPr b="1" lang="en">
                <a:uFill>
                  <a:noFill/>
                </a:uFill>
                <a:hlinkClick action="ppaction://hlinksldjump" r:id="rId8"/>
              </a:rPr>
              <a:t>resources </a:t>
            </a:r>
            <a:r>
              <a:rPr lang="en"/>
              <a:t>slide, where you’ll find links to all the elements used in the template.</a:t>
            </a:r>
            <a:endParaRPr/>
          </a:p>
          <a:p>
            <a:pPr indent="-298450" lvl="0" marL="457200" rtl="0" algn="l">
              <a:spcBef>
                <a:spcPts val="0"/>
              </a:spcBef>
              <a:spcAft>
                <a:spcPts val="0"/>
              </a:spcAft>
              <a:buSzPts val="1100"/>
              <a:buAutoNum type="arabicPeriod"/>
            </a:pPr>
            <a:r>
              <a:rPr b="1" lang="en">
                <a:uFill>
                  <a:noFill/>
                </a:uFill>
                <a:hlinkClick/>
              </a:rPr>
              <a:t>Instructions for use</a:t>
            </a:r>
            <a:r>
              <a:rPr lang="en"/>
              <a:t>.</a:t>
            </a:r>
            <a:endParaRPr/>
          </a:p>
          <a:p>
            <a:pPr indent="-298450" lvl="0" marL="457200" rtl="0" algn="l">
              <a:spcBef>
                <a:spcPts val="0"/>
              </a:spcBef>
              <a:spcAft>
                <a:spcPts val="0"/>
              </a:spcAft>
              <a:buSzPts val="1100"/>
              <a:buAutoNum type="arabicPeriod"/>
            </a:pPr>
            <a:r>
              <a:rPr lang="en"/>
              <a:t>Final slides with:</a:t>
            </a:r>
            <a:endParaRPr/>
          </a:p>
          <a:p>
            <a:pPr indent="-298450" lvl="0" marL="1371600" rtl="0" algn="l">
              <a:spcBef>
                <a:spcPts val="0"/>
              </a:spcBef>
              <a:spcAft>
                <a:spcPts val="0"/>
              </a:spcAft>
              <a:buSzPts val="1100"/>
              <a:buAutoNum type="arabicPeriod"/>
            </a:pPr>
            <a:r>
              <a:rPr lang="en"/>
              <a:t>The</a:t>
            </a:r>
            <a:r>
              <a:rPr b="1" lang="en">
                <a:uFill>
                  <a:noFill/>
                </a:uFill>
                <a:hlinkClick action="ppaction://hlinksldjump" r:id="rId9"/>
              </a:rPr>
              <a:t> fonts and colors</a:t>
            </a:r>
            <a:r>
              <a:rPr lang="en"/>
              <a:t> used in the template.</a:t>
            </a:r>
            <a:endParaRPr/>
          </a:p>
          <a:p>
            <a:pPr indent="-298450" lvl="0" marL="1371600" rtl="0" algn="l">
              <a:spcBef>
                <a:spcPts val="0"/>
              </a:spcBef>
              <a:spcAft>
                <a:spcPts val="0"/>
              </a:spcAft>
              <a:buSzPts val="1100"/>
              <a:buAutoNum type="arabicPeriod"/>
            </a:pPr>
            <a:r>
              <a:rPr lang="en"/>
              <a:t>A selection of </a:t>
            </a:r>
            <a:r>
              <a:rPr b="1" lang="en">
                <a:uFill>
                  <a:noFill/>
                </a:uFill>
                <a:hlinkClick action="ppaction://hlinksldjump" r:id="rId10"/>
              </a:rPr>
              <a:t>illustrations</a:t>
            </a:r>
            <a:r>
              <a:rPr lang="en"/>
              <a:t>. You can also customize and animate them as you wish with the online editor. Visit </a:t>
            </a:r>
            <a:r>
              <a:rPr b="1" lang="en">
                <a:uFill>
                  <a:noFill/>
                </a:uFill>
                <a:hlinkClick r:id="rId11"/>
              </a:rPr>
              <a:t>Storyset</a:t>
            </a:r>
            <a:r>
              <a:rPr lang="en"/>
              <a:t> to find more. </a:t>
            </a:r>
            <a:endParaRPr/>
          </a:p>
          <a:p>
            <a:pPr indent="-298450" lvl="0" marL="1371600" rtl="0" algn="l">
              <a:spcBef>
                <a:spcPts val="0"/>
              </a:spcBef>
              <a:spcAft>
                <a:spcPts val="0"/>
              </a:spcAft>
              <a:buSzPts val="1100"/>
              <a:buAutoNum type="arabicPeriod"/>
            </a:pPr>
            <a:r>
              <a:rPr lang="en"/>
              <a:t>More</a:t>
            </a:r>
            <a:r>
              <a:rPr b="1" lang="en">
                <a:uFill>
                  <a:noFill/>
                </a:uFill>
                <a:hlinkClick action="ppaction://hlinksldjump" r:id="rId12"/>
              </a:rPr>
              <a:t> infographic resources</a:t>
            </a:r>
            <a:r>
              <a:rPr lang="en"/>
              <a:t>, whose size and color can be edited. </a:t>
            </a:r>
            <a:endParaRPr/>
          </a:p>
          <a:p>
            <a:pPr indent="-298450" lvl="0" marL="1371600" rtl="0" algn="l">
              <a:spcBef>
                <a:spcPts val="0"/>
              </a:spcBef>
              <a:spcAft>
                <a:spcPts val="0"/>
              </a:spcAft>
              <a:buSzPts val="1100"/>
              <a:buAutoNum type="arabicPeriod"/>
            </a:pPr>
            <a:r>
              <a:rPr lang="en"/>
              <a:t>Sets of </a:t>
            </a:r>
            <a:r>
              <a:rPr b="1" lang="en">
                <a:uFill>
                  <a:noFill/>
                </a:uFill>
                <a:hlinkClick action="ppaction://hlinksldjump" r:id="rId13"/>
              </a:rPr>
              <a:t>customizable icons</a:t>
            </a:r>
            <a:r>
              <a:rPr lang="en"/>
              <a:t> of the following themes: general, business, avatar, creative process, education, help &amp; support, medical, nature, performing arts, SEO &amp; marketing, and teamwork.</a:t>
            </a:r>
            <a:endParaRPr/>
          </a:p>
          <a:p>
            <a:pPr indent="0" lvl="0" marL="0" rtl="0" algn="l">
              <a:spcBef>
                <a:spcPts val="0"/>
              </a:spcBef>
              <a:spcAft>
                <a:spcPts val="0"/>
              </a:spcAft>
              <a:buNone/>
            </a:pPr>
            <a:r>
              <a:rPr lang="en"/>
              <a:t>You can delete this slide when you’re done editing the presentation.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48"/>
          <p:cNvSpPr/>
          <p:nvPr/>
        </p:nvSpPr>
        <p:spPr>
          <a:xfrm>
            <a:off x="720000" y="1678400"/>
            <a:ext cx="5571000" cy="20502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Bibliographical references</a:t>
            </a:r>
            <a:endParaRPr/>
          </a:p>
        </p:txBody>
      </p:sp>
      <p:sp>
        <p:nvSpPr>
          <p:cNvPr id="682" name="Google Shape;682;p48"/>
          <p:cNvSpPr txBox="1"/>
          <p:nvPr>
            <p:ph idx="1" type="subTitle"/>
          </p:nvPr>
        </p:nvSpPr>
        <p:spPr>
          <a:xfrm>
            <a:off x="720000" y="1830750"/>
            <a:ext cx="5001600" cy="17868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Clr>
                <a:schemeClr val="dk1"/>
              </a:buClr>
              <a:buSzPts val="1400"/>
              <a:buAutoNum type="arabicPeriod"/>
            </a:pPr>
            <a:r>
              <a:rPr lang="en">
                <a:solidFill>
                  <a:schemeClr val="dk1"/>
                </a:solidFill>
              </a:rPr>
              <a:t>AUTHOR (YEAR). Title of the publication. Publisher</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AUTHOR (YEAR). Title of the publication. Publisher</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AUTHOR (YEAR). Title of the publication. Publisher</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AUTHOR (YEAR). Title of the publication. Publisher</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AUTHOR (YEAR). Title of the publication. Publisher</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AUTHOR (YEAR). Title of the publication. Publisher</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AUTHOR (YEAR). Title of the publication. Publisher</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AUTHOR (YEAR). Title of the publication. Publisher</a:t>
            </a:r>
            <a:endParaRPr>
              <a:solidFill>
                <a:schemeClr val="dk1"/>
              </a:solidFill>
            </a:endParaRPr>
          </a:p>
        </p:txBody>
      </p:sp>
      <p:sp>
        <p:nvSpPr>
          <p:cNvPr id="683" name="Google Shape;683;p48"/>
          <p:cNvSpPr/>
          <p:nvPr/>
        </p:nvSpPr>
        <p:spPr>
          <a:xfrm>
            <a:off x="5974831" y="1313597"/>
            <a:ext cx="2289000" cy="2779800"/>
          </a:xfrm>
          <a:prstGeom prst="roundRect">
            <a:avLst>
              <a:gd fmla="val 3099"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 name="Google Shape;684;p48"/>
          <p:cNvGrpSpPr/>
          <p:nvPr/>
        </p:nvGrpSpPr>
        <p:grpSpPr>
          <a:xfrm>
            <a:off x="5917540" y="1248833"/>
            <a:ext cx="2289061" cy="2779863"/>
            <a:chOff x="5077350" y="882551"/>
            <a:chExt cx="2718600" cy="3301500"/>
          </a:xfrm>
        </p:grpSpPr>
        <p:sp>
          <p:nvSpPr>
            <p:cNvPr id="685" name="Google Shape;685;p48"/>
            <p:cNvSpPr/>
            <p:nvPr/>
          </p:nvSpPr>
          <p:spPr>
            <a:xfrm>
              <a:off x="5077350" y="882551"/>
              <a:ext cx="2718600" cy="33015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6" name="Google Shape;686;p48"/>
            <p:cNvCxnSpPr/>
            <p:nvPr/>
          </p:nvCxnSpPr>
          <p:spPr>
            <a:xfrm>
              <a:off x="5081278" y="1205875"/>
              <a:ext cx="2707200" cy="0"/>
            </a:xfrm>
            <a:prstGeom prst="straightConnector1">
              <a:avLst/>
            </a:prstGeom>
            <a:noFill/>
            <a:ln cap="flat" cmpd="sng" w="19050">
              <a:solidFill>
                <a:schemeClr val="lt2"/>
              </a:solidFill>
              <a:prstDash val="solid"/>
              <a:round/>
              <a:headEnd len="med" w="med" type="none"/>
              <a:tailEnd len="med" w="med" type="none"/>
            </a:ln>
          </p:spPr>
        </p:cxnSp>
        <p:grpSp>
          <p:nvGrpSpPr>
            <p:cNvPr id="687" name="Google Shape;687;p48"/>
            <p:cNvGrpSpPr/>
            <p:nvPr/>
          </p:nvGrpSpPr>
          <p:grpSpPr>
            <a:xfrm>
              <a:off x="7032992" y="970100"/>
              <a:ext cx="651560" cy="149763"/>
              <a:chOff x="7032992" y="970100"/>
              <a:chExt cx="651560" cy="149763"/>
            </a:xfrm>
          </p:grpSpPr>
          <p:sp>
            <p:nvSpPr>
              <p:cNvPr id="688" name="Google Shape;688;p48"/>
              <p:cNvSpPr/>
              <p:nvPr/>
            </p:nvSpPr>
            <p:spPr>
              <a:xfrm>
                <a:off x="7032992"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8"/>
              <p:cNvSpPr/>
              <p:nvPr/>
            </p:nvSpPr>
            <p:spPr>
              <a:xfrm>
                <a:off x="7280133"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8"/>
              <p:cNvSpPr/>
              <p:nvPr/>
            </p:nvSpPr>
            <p:spPr>
              <a:xfrm>
                <a:off x="7527274"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48"/>
            <p:cNvGrpSpPr/>
            <p:nvPr/>
          </p:nvGrpSpPr>
          <p:grpSpPr>
            <a:xfrm>
              <a:off x="5204852" y="3889832"/>
              <a:ext cx="2472300" cy="108000"/>
              <a:chOff x="5204852" y="3576707"/>
              <a:chExt cx="2472300" cy="108000"/>
            </a:xfrm>
          </p:grpSpPr>
          <p:cxnSp>
            <p:nvCxnSpPr>
              <p:cNvPr id="692" name="Google Shape;692;p48"/>
              <p:cNvCxnSpPr/>
              <p:nvPr/>
            </p:nvCxnSpPr>
            <p:spPr>
              <a:xfrm>
                <a:off x="5204852" y="3632346"/>
                <a:ext cx="2472300" cy="600"/>
              </a:xfrm>
              <a:prstGeom prst="straightConnector1">
                <a:avLst/>
              </a:prstGeom>
              <a:noFill/>
              <a:ln cap="flat" cmpd="sng" w="19050">
                <a:solidFill>
                  <a:schemeClr val="lt2"/>
                </a:solidFill>
                <a:prstDash val="solid"/>
                <a:round/>
                <a:headEnd len="med" w="med" type="none"/>
                <a:tailEnd len="med" w="med" type="none"/>
              </a:ln>
            </p:spPr>
          </p:cxnSp>
          <p:sp>
            <p:nvSpPr>
              <p:cNvPr id="693" name="Google Shape;693;p48"/>
              <p:cNvSpPr/>
              <p:nvPr/>
            </p:nvSpPr>
            <p:spPr>
              <a:xfrm>
                <a:off x="5660578" y="3576707"/>
                <a:ext cx="108000" cy="108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48"/>
            <p:cNvGrpSpPr/>
            <p:nvPr/>
          </p:nvGrpSpPr>
          <p:grpSpPr>
            <a:xfrm>
              <a:off x="5187004" y="994390"/>
              <a:ext cx="1702800" cy="101113"/>
              <a:chOff x="5187004" y="994390"/>
              <a:chExt cx="1702800" cy="101113"/>
            </a:xfrm>
          </p:grpSpPr>
          <p:cxnSp>
            <p:nvCxnSpPr>
              <p:cNvPr id="695" name="Google Shape;695;p48"/>
              <p:cNvCxnSpPr/>
              <p:nvPr/>
            </p:nvCxnSpPr>
            <p:spPr>
              <a:xfrm>
                <a:off x="5187004" y="1095503"/>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696" name="Google Shape;696;p48"/>
              <p:cNvCxnSpPr/>
              <p:nvPr/>
            </p:nvCxnSpPr>
            <p:spPr>
              <a:xfrm>
                <a:off x="5187004" y="1044947"/>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697" name="Google Shape;697;p48"/>
              <p:cNvCxnSpPr/>
              <p:nvPr/>
            </p:nvCxnSpPr>
            <p:spPr>
              <a:xfrm>
                <a:off x="5187004" y="994390"/>
                <a:ext cx="1702800" cy="0"/>
              </a:xfrm>
              <a:prstGeom prst="straightConnector1">
                <a:avLst/>
              </a:prstGeom>
              <a:noFill/>
              <a:ln cap="flat" cmpd="sng" w="19050">
                <a:solidFill>
                  <a:schemeClr val="lt2"/>
                </a:solidFill>
                <a:prstDash val="solid"/>
                <a:round/>
                <a:headEnd len="med" w="med" type="none"/>
                <a:tailEnd len="med" w="med" type="none"/>
              </a:ln>
            </p:spPr>
          </p:cxnSp>
        </p:grpSp>
      </p:grpSp>
      <p:pic>
        <p:nvPicPr>
          <p:cNvPr id="698" name="Google Shape;698;p48"/>
          <p:cNvPicPr preferRelativeResize="0"/>
          <p:nvPr/>
        </p:nvPicPr>
        <p:blipFill rotWithShape="1">
          <a:blip r:embed="rId3">
            <a:alphaModFix/>
          </a:blip>
          <a:srcRect b="0" l="7345" r="7337" t="0"/>
          <a:stretch/>
        </p:blipFill>
        <p:spPr>
          <a:xfrm>
            <a:off x="6024296" y="1696310"/>
            <a:ext cx="2075530" cy="1946188"/>
          </a:xfrm>
          <a:prstGeom prst="rect">
            <a:avLst/>
          </a:prstGeom>
          <a:noFill/>
          <a:ln cap="flat" cmpd="sng" w="19050">
            <a:solidFill>
              <a:schemeClr val="lt2"/>
            </a:solidFill>
            <a:prstDash val="solid"/>
            <a:round/>
            <a:headEnd len="sm" w="sm" type="none"/>
            <a:tailEnd len="sm" w="sm" type="none"/>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cxnSp>
        <p:nvCxnSpPr>
          <p:cNvPr id="703" name="Google Shape;703;p49"/>
          <p:cNvCxnSpPr/>
          <p:nvPr/>
        </p:nvCxnSpPr>
        <p:spPr>
          <a:xfrm>
            <a:off x="1665125" y="2860350"/>
            <a:ext cx="5853600" cy="0"/>
          </a:xfrm>
          <a:prstGeom prst="straightConnector1">
            <a:avLst/>
          </a:prstGeom>
          <a:noFill/>
          <a:ln cap="flat" cmpd="sng" w="19050">
            <a:solidFill>
              <a:schemeClr val="accent1"/>
            </a:solidFill>
            <a:prstDash val="solid"/>
            <a:round/>
            <a:headEnd len="med" w="med" type="none"/>
            <a:tailEnd len="med" w="med" type="none"/>
          </a:ln>
        </p:spPr>
      </p:cxnSp>
      <p:sp>
        <p:nvSpPr>
          <p:cNvPr id="704" name="Google Shape;704;p49"/>
          <p:cNvSpPr/>
          <p:nvPr/>
        </p:nvSpPr>
        <p:spPr>
          <a:xfrm>
            <a:off x="1218613" y="2479613"/>
            <a:ext cx="1339474" cy="747295"/>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9"/>
          <p:cNvSpPr/>
          <p:nvPr/>
        </p:nvSpPr>
        <p:spPr>
          <a:xfrm>
            <a:off x="2988563" y="2479613"/>
            <a:ext cx="1339474" cy="747295"/>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9"/>
          <p:cNvSpPr/>
          <p:nvPr/>
        </p:nvSpPr>
        <p:spPr>
          <a:xfrm>
            <a:off x="4796813" y="2479613"/>
            <a:ext cx="1339474" cy="747295"/>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9"/>
          <p:cNvSpPr/>
          <p:nvPr/>
        </p:nvSpPr>
        <p:spPr>
          <a:xfrm>
            <a:off x="6585913" y="2479613"/>
            <a:ext cx="1339474" cy="747295"/>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709" name="Google Shape;709;p49"/>
          <p:cNvSpPr txBox="1"/>
          <p:nvPr/>
        </p:nvSpPr>
        <p:spPr>
          <a:xfrm>
            <a:off x="720000" y="3338223"/>
            <a:ext cx="2336700" cy="28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Shrikhand"/>
                <a:ea typeface="Shrikhand"/>
                <a:cs typeface="Shrikhand"/>
                <a:sym typeface="Shrikhand"/>
              </a:rPr>
              <a:t>Jupiter</a:t>
            </a:r>
            <a:endParaRPr sz="1800">
              <a:solidFill>
                <a:schemeClr val="lt2"/>
              </a:solidFill>
              <a:latin typeface="Shrikhand"/>
              <a:ea typeface="Shrikhand"/>
              <a:cs typeface="Shrikhand"/>
              <a:sym typeface="Shrikhand"/>
            </a:endParaRPr>
          </a:p>
        </p:txBody>
      </p:sp>
      <p:sp>
        <p:nvSpPr>
          <p:cNvPr id="710" name="Google Shape;710;p49"/>
          <p:cNvSpPr txBox="1"/>
          <p:nvPr/>
        </p:nvSpPr>
        <p:spPr>
          <a:xfrm>
            <a:off x="720000" y="3664485"/>
            <a:ext cx="2336700" cy="51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solidFill>
                  <a:schemeClr val="dk1"/>
                </a:solidFill>
                <a:latin typeface="Open Sans"/>
                <a:ea typeface="Open Sans"/>
                <a:cs typeface="Open Sans"/>
                <a:sym typeface="Open Sans"/>
              </a:rPr>
              <a:t>Jupiter is the biggest planet of them all</a:t>
            </a:r>
            <a:endParaRPr>
              <a:solidFill>
                <a:schemeClr val="dk1"/>
              </a:solidFill>
              <a:latin typeface="Open Sans"/>
              <a:ea typeface="Open Sans"/>
              <a:cs typeface="Open Sans"/>
              <a:sym typeface="Open Sans"/>
            </a:endParaRPr>
          </a:p>
        </p:txBody>
      </p:sp>
      <p:sp>
        <p:nvSpPr>
          <p:cNvPr id="711" name="Google Shape;711;p49"/>
          <p:cNvSpPr txBox="1"/>
          <p:nvPr/>
        </p:nvSpPr>
        <p:spPr>
          <a:xfrm>
            <a:off x="2517600" y="1521700"/>
            <a:ext cx="2336700" cy="28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Shrikhand"/>
                <a:ea typeface="Shrikhand"/>
                <a:cs typeface="Shrikhand"/>
                <a:sym typeface="Shrikhand"/>
              </a:rPr>
              <a:t>Venus</a:t>
            </a:r>
            <a:endParaRPr sz="1800">
              <a:solidFill>
                <a:schemeClr val="lt2"/>
              </a:solidFill>
              <a:latin typeface="Shrikhand"/>
              <a:ea typeface="Shrikhand"/>
              <a:cs typeface="Shrikhand"/>
              <a:sym typeface="Shrikhand"/>
            </a:endParaRPr>
          </a:p>
        </p:txBody>
      </p:sp>
      <p:sp>
        <p:nvSpPr>
          <p:cNvPr id="712" name="Google Shape;712;p49"/>
          <p:cNvSpPr txBox="1"/>
          <p:nvPr/>
        </p:nvSpPr>
        <p:spPr>
          <a:xfrm>
            <a:off x="2517603" y="1800333"/>
            <a:ext cx="2336700" cy="60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713" name="Google Shape;713;p49"/>
          <p:cNvSpPr txBox="1"/>
          <p:nvPr/>
        </p:nvSpPr>
        <p:spPr>
          <a:xfrm>
            <a:off x="6087299" y="1521700"/>
            <a:ext cx="2336700" cy="28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Shrikhand"/>
                <a:ea typeface="Shrikhand"/>
                <a:cs typeface="Shrikhand"/>
                <a:sym typeface="Shrikhand"/>
              </a:rPr>
              <a:t>Saturn</a:t>
            </a:r>
            <a:endParaRPr sz="1800">
              <a:solidFill>
                <a:schemeClr val="lt2"/>
              </a:solidFill>
              <a:latin typeface="Shrikhand"/>
              <a:ea typeface="Shrikhand"/>
              <a:cs typeface="Shrikhand"/>
              <a:sym typeface="Shrikhand"/>
            </a:endParaRPr>
          </a:p>
        </p:txBody>
      </p:sp>
      <p:sp>
        <p:nvSpPr>
          <p:cNvPr id="714" name="Google Shape;714;p49"/>
          <p:cNvSpPr txBox="1"/>
          <p:nvPr/>
        </p:nvSpPr>
        <p:spPr>
          <a:xfrm>
            <a:off x="6087310" y="1800330"/>
            <a:ext cx="2336700" cy="60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solidFill>
                  <a:schemeClr val="dk1"/>
                </a:solidFill>
                <a:latin typeface="Open Sans"/>
                <a:ea typeface="Open Sans"/>
                <a:cs typeface="Open Sans"/>
                <a:sym typeface="Open Sans"/>
              </a:rPr>
              <a:t>It’s composed of hydrogen and helium</a:t>
            </a:r>
            <a:endParaRPr>
              <a:solidFill>
                <a:schemeClr val="dk1"/>
              </a:solidFill>
              <a:latin typeface="Open Sans"/>
              <a:ea typeface="Open Sans"/>
              <a:cs typeface="Open Sans"/>
              <a:sym typeface="Open Sans"/>
            </a:endParaRPr>
          </a:p>
        </p:txBody>
      </p:sp>
      <p:sp>
        <p:nvSpPr>
          <p:cNvPr id="715" name="Google Shape;715;p49"/>
          <p:cNvSpPr txBox="1"/>
          <p:nvPr/>
        </p:nvSpPr>
        <p:spPr>
          <a:xfrm>
            <a:off x="4315200" y="3338223"/>
            <a:ext cx="2311200" cy="28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Shrikhand"/>
                <a:ea typeface="Shrikhand"/>
                <a:cs typeface="Shrikhand"/>
                <a:sym typeface="Shrikhand"/>
              </a:rPr>
              <a:t>Mars</a:t>
            </a:r>
            <a:endParaRPr sz="1800">
              <a:solidFill>
                <a:schemeClr val="lt2"/>
              </a:solidFill>
              <a:latin typeface="Shrikhand"/>
              <a:ea typeface="Shrikhand"/>
              <a:cs typeface="Shrikhand"/>
              <a:sym typeface="Shrikhand"/>
            </a:endParaRPr>
          </a:p>
        </p:txBody>
      </p:sp>
      <p:sp>
        <p:nvSpPr>
          <p:cNvPr id="716" name="Google Shape;716;p49"/>
          <p:cNvSpPr txBox="1"/>
          <p:nvPr/>
        </p:nvSpPr>
        <p:spPr>
          <a:xfrm>
            <a:off x="4315206" y="3664485"/>
            <a:ext cx="2311200" cy="51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Mars is actually a very cold place</a:t>
            </a:r>
            <a:endParaRPr>
              <a:solidFill>
                <a:schemeClr val="dk1"/>
              </a:solidFill>
              <a:latin typeface="Open Sans"/>
              <a:ea typeface="Open Sans"/>
              <a:cs typeface="Open Sans"/>
              <a:sym typeface="Open Sans"/>
            </a:endParaRPr>
          </a:p>
        </p:txBody>
      </p:sp>
      <p:sp>
        <p:nvSpPr>
          <p:cNvPr id="717" name="Google Shape;717;p49"/>
          <p:cNvSpPr txBox="1"/>
          <p:nvPr/>
        </p:nvSpPr>
        <p:spPr>
          <a:xfrm>
            <a:off x="1434600" y="2716350"/>
            <a:ext cx="907500" cy="28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hrikhand"/>
                <a:ea typeface="Shrikhand"/>
                <a:cs typeface="Shrikhand"/>
                <a:sym typeface="Shrikhand"/>
              </a:rPr>
              <a:t>1960</a:t>
            </a:r>
            <a:endParaRPr sz="1800">
              <a:solidFill>
                <a:schemeClr val="lt1"/>
              </a:solidFill>
              <a:latin typeface="Shrikhand"/>
              <a:ea typeface="Shrikhand"/>
              <a:cs typeface="Shrikhand"/>
              <a:sym typeface="Shrikhand"/>
            </a:endParaRPr>
          </a:p>
        </p:txBody>
      </p:sp>
      <p:sp>
        <p:nvSpPr>
          <p:cNvPr id="718" name="Google Shape;718;p49"/>
          <p:cNvSpPr txBox="1"/>
          <p:nvPr/>
        </p:nvSpPr>
        <p:spPr>
          <a:xfrm>
            <a:off x="3223700" y="2716350"/>
            <a:ext cx="907500" cy="28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hrikhand"/>
                <a:ea typeface="Shrikhand"/>
                <a:cs typeface="Shrikhand"/>
                <a:sym typeface="Shrikhand"/>
              </a:rPr>
              <a:t>1999</a:t>
            </a:r>
            <a:endParaRPr sz="1800">
              <a:solidFill>
                <a:schemeClr val="lt1"/>
              </a:solidFill>
              <a:latin typeface="Shrikhand"/>
              <a:ea typeface="Shrikhand"/>
              <a:cs typeface="Shrikhand"/>
              <a:sym typeface="Shrikhand"/>
            </a:endParaRPr>
          </a:p>
        </p:txBody>
      </p:sp>
      <p:sp>
        <p:nvSpPr>
          <p:cNvPr id="719" name="Google Shape;719;p49"/>
          <p:cNvSpPr txBox="1"/>
          <p:nvPr/>
        </p:nvSpPr>
        <p:spPr>
          <a:xfrm>
            <a:off x="5012800" y="2716350"/>
            <a:ext cx="907500" cy="28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hrikhand"/>
                <a:ea typeface="Shrikhand"/>
                <a:cs typeface="Shrikhand"/>
                <a:sym typeface="Shrikhand"/>
              </a:rPr>
              <a:t>2006</a:t>
            </a:r>
            <a:endParaRPr sz="1800">
              <a:solidFill>
                <a:schemeClr val="lt1"/>
              </a:solidFill>
              <a:latin typeface="Shrikhand"/>
              <a:ea typeface="Shrikhand"/>
              <a:cs typeface="Shrikhand"/>
              <a:sym typeface="Shrikhand"/>
            </a:endParaRPr>
          </a:p>
        </p:txBody>
      </p:sp>
      <p:sp>
        <p:nvSpPr>
          <p:cNvPr id="720" name="Google Shape;720;p49"/>
          <p:cNvSpPr txBox="1"/>
          <p:nvPr/>
        </p:nvSpPr>
        <p:spPr>
          <a:xfrm>
            <a:off x="6801900" y="2716350"/>
            <a:ext cx="907500" cy="28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hrikhand"/>
                <a:ea typeface="Shrikhand"/>
                <a:cs typeface="Shrikhand"/>
                <a:sym typeface="Shrikhand"/>
              </a:rPr>
              <a:t>2021</a:t>
            </a:r>
            <a:endParaRPr sz="1800">
              <a:solidFill>
                <a:schemeClr val="lt1"/>
              </a:solidFill>
              <a:latin typeface="Shrikhand"/>
              <a:ea typeface="Shrikhand"/>
              <a:cs typeface="Shrikhand"/>
              <a:sym typeface="Shrikhand"/>
            </a:endParaRPr>
          </a:p>
        </p:txBody>
      </p:sp>
      <p:grpSp>
        <p:nvGrpSpPr>
          <p:cNvPr id="721" name="Google Shape;721;p49"/>
          <p:cNvGrpSpPr/>
          <p:nvPr/>
        </p:nvGrpSpPr>
        <p:grpSpPr>
          <a:xfrm>
            <a:off x="6842944" y="405537"/>
            <a:ext cx="1757641" cy="1189318"/>
            <a:chOff x="6837719" y="377112"/>
            <a:chExt cx="1757641" cy="1189318"/>
          </a:xfrm>
        </p:grpSpPr>
        <p:sp>
          <p:nvSpPr>
            <p:cNvPr id="722" name="Google Shape;722;p49"/>
            <p:cNvSpPr/>
            <p:nvPr/>
          </p:nvSpPr>
          <p:spPr>
            <a:xfrm rot="648036">
              <a:off x="6907931" y="520647"/>
              <a:ext cx="1617216" cy="902249"/>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9"/>
            <p:cNvSpPr/>
            <p:nvPr/>
          </p:nvSpPr>
          <p:spPr>
            <a:xfrm rot="647900">
              <a:off x="7390578" y="806387"/>
              <a:ext cx="681260" cy="334332"/>
            </a:xfrm>
            <a:prstGeom prst="rect">
              <a:avLst/>
            </a:prstGeom>
          </p:spPr>
          <p:txBody>
            <a:bodyPr>
              <a:prstTxWarp prst="textPlain"/>
            </a:bodyPr>
            <a:lstStyle/>
            <a:p>
              <a:pPr lvl="0" algn="ctr"/>
              <a:r>
                <a:rPr b="0" i="0">
                  <a:ln>
                    <a:noFill/>
                  </a:ln>
                  <a:solidFill>
                    <a:schemeClr val="lt1"/>
                  </a:solidFill>
                  <a:latin typeface="Shrikhand"/>
                </a:rPr>
                <a:t>Thesis</a:t>
              </a:r>
              <a:br>
                <a:rPr b="0" i="0">
                  <a:ln>
                    <a:noFill/>
                  </a:ln>
                  <a:solidFill>
                    <a:schemeClr val="lt1"/>
                  </a:solidFill>
                  <a:latin typeface="Shrikhand"/>
                </a:rPr>
              </a:br>
              <a:r>
                <a:rPr b="0" i="0">
                  <a:ln>
                    <a:noFill/>
                  </a:ln>
                  <a:solidFill>
                    <a:schemeClr val="lt1"/>
                  </a:solidFill>
                  <a:latin typeface="Shrikhand"/>
                </a:rPr>
                <a:t>defense</a:t>
              </a: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50"/>
          <p:cNvSpPr txBox="1"/>
          <p:nvPr>
            <p:ph type="title"/>
          </p:nvPr>
        </p:nvSpPr>
        <p:spPr>
          <a:xfrm>
            <a:off x="836100" y="1358524"/>
            <a:ext cx="2758800" cy="63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Procedure</a:t>
            </a:r>
            <a:endParaRPr/>
          </a:p>
        </p:txBody>
      </p:sp>
      <p:sp>
        <p:nvSpPr>
          <p:cNvPr id="729" name="Google Shape;729;p50"/>
          <p:cNvSpPr txBox="1"/>
          <p:nvPr>
            <p:ph idx="1" type="body"/>
          </p:nvPr>
        </p:nvSpPr>
        <p:spPr>
          <a:xfrm>
            <a:off x="836100" y="2090050"/>
            <a:ext cx="4603200" cy="194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t>Do you know what helps you make your point clear?</a:t>
            </a:r>
            <a:br>
              <a:rPr lang="en"/>
            </a:br>
            <a:r>
              <a:rPr lang="en"/>
              <a:t>Lists like this one:</a:t>
            </a:r>
            <a:endParaRPr/>
          </a:p>
          <a:p>
            <a:pPr indent="-215900" lvl="0" marL="241300" rtl="0" algn="l">
              <a:spcBef>
                <a:spcPts val="0"/>
              </a:spcBef>
              <a:spcAft>
                <a:spcPts val="0"/>
              </a:spcAft>
              <a:buSzPts val="1400"/>
              <a:buAutoNum type="arabicPeriod"/>
            </a:pPr>
            <a:r>
              <a:rPr lang="en"/>
              <a:t>They’re simple </a:t>
            </a:r>
            <a:endParaRPr/>
          </a:p>
          <a:p>
            <a:pPr indent="-215900" lvl="0" marL="241300" rtl="0" algn="l">
              <a:spcBef>
                <a:spcPts val="0"/>
              </a:spcBef>
              <a:spcAft>
                <a:spcPts val="0"/>
              </a:spcAft>
              <a:buSzPts val="1400"/>
              <a:buAutoNum type="arabicPeriod"/>
            </a:pPr>
            <a:r>
              <a:rPr lang="en"/>
              <a:t>You can organize your ideas clearly</a:t>
            </a:r>
            <a:endParaRPr/>
          </a:p>
          <a:p>
            <a:pPr indent="-215900" lvl="0" marL="241300" rtl="0" algn="l">
              <a:spcBef>
                <a:spcPts val="0"/>
              </a:spcBef>
              <a:spcAft>
                <a:spcPts val="0"/>
              </a:spcAft>
              <a:buSzPts val="1400"/>
              <a:buAutoNum type="arabicPeriod"/>
            </a:pPr>
            <a:r>
              <a:rPr lang="en"/>
              <a:t>You’ll never forget to buy milk!</a:t>
            </a:r>
            <a:endParaRPr/>
          </a:p>
          <a:p>
            <a:pPr indent="0" lvl="0" marL="0" rtl="0" algn="l">
              <a:spcBef>
                <a:spcPts val="0"/>
              </a:spcBef>
              <a:spcAft>
                <a:spcPts val="0"/>
              </a:spcAft>
              <a:buClr>
                <a:srgbClr val="273D40"/>
              </a:buClr>
              <a:buSzPts val="600"/>
              <a:buFont typeface="Arial"/>
              <a:buNone/>
            </a:pPr>
            <a:r>
              <a:rPr lang="en"/>
              <a:t>And the most important thing: the audience won’t miss the point of your presentation</a:t>
            </a:r>
            <a:endParaRPr/>
          </a:p>
        </p:txBody>
      </p:sp>
      <p:grpSp>
        <p:nvGrpSpPr>
          <p:cNvPr id="730" name="Google Shape;730;p50"/>
          <p:cNvGrpSpPr/>
          <p:nvPr/>
        </p:nvGrpSpPr>
        <p:grpSpPr>
          <a:xfrm>
            <a:off x="5635377" y="836023"/>
            <a:ext cx="2709152" cy="3554019"/>
            <a:chOff x="5635377" y="836023"/>
            <a:chExt cx="2709152" cy="3554019"/>
          </a:xfrm>
        </p:grpSpPr>
        <p:sp>
          <p:nvSpPr>
            <p:cNvPr id="731" name="Google Shape;731;p50"/>
            <p:cNvSpPr/>
            <p:nvPr/>
          </p:nvSpPr>
          <p:spPr>
            <a:xfrm>
              <a:off x="5701529" y="916943"/>
              <a:ext cx="2643000" cy="3473100"/>
            </a:xfrm>
            <a:prstGeom prst="roundRect">
              <a:avLst>
                <a:gd fmla="val 3099"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0"/>
            <p:cNvSpPr/>
            <p:nvPr/>
          </p:nvSpPr>
          <p:spPr>
            <a:xfrm>
              <a:off x="5635377" y="836023"/>
              <a:ext cx="2643000" cy="34734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3" name="Google Shape;733;p50"/>
            <p:cNvCxnSpPr/>
            <p:nvPr/>
          </p:nvCxnSpPr>
          <p:spPr>
            <a:xfrm>
              <a:off x="5638673" y="1108271"/>
              <a:ext cx="2627400" cy="0"/>
            </a:xfrm>
            <a:prstGeom prst="straightConnector1">
              <a:avLst/>
            </a:prstGeom>
            <a:noFill/>
            <a:ln cap="flat" cmpd="sng" w="19050">
              <a:solidFill>
                <a:schemeClr val="lt2"/>
              </a:solidFill>
              <a:prstDash val="solid"/>
              <a:round/>
              <a:headEnd len="med" w="med" type="none"/>
              <a:tailEnd len="med" w="med" type="none"/>
            </a:ln>
          </p:spPr>
        </p:cxnSp>
        <p:grpSp>
          <p:nvGrpSpPr>
            <p:cNvPr id="734" name="Google Shape;734;p50"/>
            <p:cNvGrpSpPr/>
            <p:nvPr/>
          </p:nvGrpSpPr>
          <p:grpSpPr>
            <a:xfrm>
              <a:off x="7633366" y="909749"/>
              <a:ext cx="548614" cy="126101"/>
              <a:chOff x="7032992" y="970100"/>
              <a:chExt cx="651560" cy="149763"/>
            </a:xfrm>
          </p:grpSpPr>
          <p:sp>
            <p:nvSpPr>
              <p:cNvPr id="735" name="Google Shape;735;p50"/>
              <p:cNvSpPr/>
              <p:nvPr/>
            </p:nvSpPr>
            <p:spPr>
              <a:xfrm>
                <a:off x="7032992"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0"/>
              <p:cNvSpPr/>
              <p:nvPr/>
            </p:nvSpPr>
            <p:spPr>
              <a:xfrm>
                <a:off x="7280133"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0"/>
              <p:cNvSpPr/>
              <p:nvPr/>
            </p:nvSpPr>
            <p:spPr>
              <a:xfrm>
                <a:off x="7527274"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 name="Google Shape;738;p50"/>
            <p:cNvGrpSpPr/>
            <p:nvPr/>
          </p:nvGrpSpPr>
          <p:grpSpPr>
            <a:xfrm>
              <a:off x="5742721" y="4010838"/>
              <a:ext cx="2439863" cy="90936"/>
              <a:chOff x="5204852" y="3576707"/>
              <a:chExt cx="2897700" cy="108000"/>
            </a:xfrm>
          </p:grpSpPr>
          <p:cxnSp>
            <p:nvCxnSpPr>
              <p:cNvPr id="739" name="Google Shape;739;p50"/>
              <p:cNvCxnSpPr/>
              <p:nvPr/>
            </p:nvCxnSpPr>
            <p:spPr>
              <a:xfrm>
                <a:off x="5204852" y="3632346"/>
                <a:ext cx="2897700" cy="0"/>
              </a:xfrm>
              <a:prstGeom prst="straightConnector1">
                <a:avLst/>
              </a:prstGeom>
              <a:noFill/>
              <a:ln cap="flat" cmpd="sng" w="19050">
                <a:solidFill>
                  <a:schemeClr val="lt2"/>
                </a:solidFill>
                <a:prstDash val="solid"/>
                <a:round/>
                <a:headEnd len="med" w="med" type="none"/>
                <a:tailEnd len="med" w="med" type="none"/>
              </a:ln>
            </p:spPr>
          </p:cxnSp>
          <p:sp>
            <p:nvSpPr>
              <p:cNvPr id="740" name="Google Shape;740;p50"/>
              <p:cNvSpPr/>
              <p:nvPr/>
            </p:nvSpPr>
            <p:spPr>
              <a:xfrm>
                <a:off x="5660578" y="3576707"/>
                <a:ext cx="108000" cy="108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50"/>
            <p:cNvGrpSpPr/>
            <p:nvPr/>
          </p:nvGrpSpPr>
          <p:grpSpPr>
            <a:xfrm>
              <a:off x="5727725" y="930175"/>
              <a:ext cx="1801733" cy="85147"/>
              <a:chOff x="5187004" y="994390"/>
              <a:chExt cx="1702800" cy="101113"/>
            </a:xfrm>
          </p:grpSpPr>
          <p:cxnSp>
            <p:nvCxnSpPr>
              <p:cNvPr id="742" name="Google Shape;742;p50"/>
              <p:cNvCxnSpPr/>
              <p:nvPr/>
            </p:nvCxnSpPr>
            <p:spPr>
              <a:xfrm>
                <a:off x="5187004" y="1095503"/>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743" name="Google Shape;743;p50"/>
              <p:cNvCxnSpPr/>
              <p:nvPr/>
            </p:nvCxnSpPr>
            <p:spPr>
              <a:xfrm>
                <a:off x="5187004" y="1044947"/>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744" name="Google Shape;744;p50"/>
              <p:cNvCxnSpPr/>
              <p:nvPr/>
            </p:nvCxnSpPr>
            <p:spPr>
              <a:xfrm>
                <a:off x="5187004" y="994390"/>
                <a:ext cx="1702800" cy="0"/>
              </a:xfrm>
              <a:prstGeom prst="straightConnector1">
                <a:avLst/>
              </a:prstGeom>
              <a:noFill/>
              <a:ln cap="flat" cmpd="sng" w="19050">
                <a:solidFill>
                  <a:schemeClr val="lt2"/>
                </a:solidFill>
                <a:prstDash val="solid"/>
                <a:round/>
                <a:headEnd len="med" w="med" type="none"/>
                <a:tailEnd len="med" w="med" type="none"/>
              </a:ln>
            </p:spPr>
          </p:cxnSp>
        </p:grpSp>
      </p:grpSp>
      <p:pic>
        <p:nvPicPr>
          <p:cNvPr id="745" name="Google Shape;745;p50"/>
          <p:cNvPicPr preferRelativeResize="0"/>
          <p:nvPr/>
        </p:nvPicPr>
        <p:blipFill rotWithShape="1">
          <a:blip r:embed="rId3">
            <a:alphaModFix/>
          </a:blip>
          <a:srcRect b="0" l="10427" r="25951" t="0"/>
          <a:stretch/>
        </p:blipFill>
        <p:spPr>
          <a:xfrm>
            <a:off x="5742126" y="1283497"/>
            <a:ext cx="2439849" cy="2559776"/>
          </a:xfrm>
          <a:prstGeom prst="rect">
            <a:avLst/>
          </a:prstGeom>
          <a:noFill/>
          <a:ln cap="flat" cmpd="sng" w="19050">
            <a:solidFill>
              <a:schemeClr val="lt2"/>
            </a:solidFill>
            <a:prstDash val="solid"/>
            <a:round/>
            <a:headEnd len="sm" w="sm" type="none"/>
            <a:tailEnd len="sm" w="sm" type="none"/>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5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Procedure</a:t>
            </a:r>
            <a:endParaRPr/>
          </a:p>
        </p:txBody>
      </p:sp>
      <p:cxnSp>
        <p:nvCxnSpPr>
          <p:cNvPr id="751" name="Google Shape;751;p51"/>
          <p:cNvCxnSpPr>
            <a:stCxn id="752" idx="2"/>
            <a:endCxn id="753" idx="0"/>
          </p:cNvCxnSpPr>
          <p:nvPr/>
        </p:nvCxnSpPr>
        <p:spPr>
          <a:xfrm flipH="1" rot="-5400000">
            <a:off x="5223363" y="986900"/>
            <a:ext cx="647700" cy="1950300"/>
          </a:xfrm>
          <a:prstGeom prst="bentConnector3">
            <a:avLst>
              <a:gd fmla="val 50008" name="adj1"/>
            </a:avLst>
          </a:prstGeom>
          <a:noFill/>
          <a:ln cap="flat" cmpd="sng" w="19050">
            <a:solidFill>
              <a:schemeClr val="lt2"/>
            </a:solidFill>
            <a:prstDash val="solid"/>
            <a:miter lim="8000"/>
            <a:headEnd len="sm" w="sm" type="none"/>
            <a:tailEnd len="sm" w="sm" type="none"/>
          </a:ln>
        </p:spPr>
      </p:cxnSp>
      <p:cxnSp>
        <p:nvCxnSpPr>
          <p:cNvPr id="754" name="Google Shape;754;p51"/>
          <p:cNvCxnSpPr>
            <a:stCxn id="755" idx="0"/>
            <a:endCxn id="752" idx="2"/>
          </p:cNvCxnSpPr>
          <p:nvPr/>
        </p:nvCxnSpPr>
        <p:spPr>
          <a:xfrm rot="-5400000">
            <a:off x="3255938" y="969900"/>
            <a:ext cx="647700" cy="1984500"/>
          </a:xfrm>
          <a:prstGeom prst="bentConnector3">
            <a:avLst>
              <a:gd fmla="val 50008" name="adj1"/>
            </a:avLst>
          </a:prstGeom>
          <a:noFill/>
          <a:ln cap="flat" cmpd="sng" w="19050">
            <a:solidFill>
              <a:schemeClr val="lt2"/>
            </a:solidFill>
            <a:prstDash val="solid"/>
            <a:miter lim="8000"/>
            <a:headEnd len="sm" w="sm" type="none"/>
            <a:tailEnd len="sm" w="sm" type="none"/>
          </a:ln>
        </p:spPr>
      </p:cxnSp>
      <p:cxnSp>
        <p:nvCxnSpPr>
          <p:cNvPr id="756" name="Google Shape;756;p51"/>
          <p:cNvCxnSpPr>
            <a:stCxn id="755" idx="2"/>
            <a:endCxn id="757" idx="0"/>
          </p:cNvCxnSpPr>
          <p:nvPr/>
        </p:nvCxnSpPr>
        <p:spPr>
          <a:xfrm flipH="1" rot="-5400000">
            <a:off x="2742488" y="2497350"/>
            <a:ext cx="685800" cy="995700"/>
          </a:xfrm>
          <a:prstGeom prst="bentConnector3">
            <a:avLst>
              <a:gd fmla="val 50000" name="adj1"/>
            </a:avLst>
          </a:prstGeom>
          <a:noFill/>
          <a:ln cap="flat" cmpd="sng" w="19050">
            <a:solidFill>
              <a:schemeClr val="lt2"/>
            </a:solidFill>
            <a:prstDash val="solid"/>
            <a:miter lim="8000"/>
            <a:headEnd len="sm" w="sm" type="none"/>
            <a:tailEnd len="sm" w="sm" type="none"/>
          </a:ln>
        </p:spPr>
      </p:cxnSp>
      <p:cxnSp>
        <p:nvCxnSpPr>
          <p:cNvPr id="758" name="Google Shape;758;p51"/>
          <p:cNvCxnSpPr>
            <a:stCxn id="759" idx="0"/>
            <a:endCxn id="755" idx="2"/>
          </p:cNvCxnSpPr>
          <p:nvPr/>
        </p:nvCxnSpPr>
        <p:spPr>
          <a:xfrm rot="-5400000">
            <a:off x="1758513" y="2509050"/>
            <a:ext cx="685800" cy="972300"/>
          </a:xfrm>
          <a:prstGeom prst="bentConnector3">
            <a:avLst>
              <a:gd fmla="val 50000" name="adj1"/>
            </a:avLst>
          </a:prstGeom>
          <a:noFill/>
          <a:ln cap="flat" cmpd="sng" w="19050">
            <a:solidFill>
              <a:schemeClr val="lt2"/>
            </a:solidFill>
            <a:prstDash val="solid"/>
            <a:miter lim="8000"/>
            <a:headEnd len="sm" w="sm" type="none"/>
            <a:tailEnd len="sm" w="sm" type="none"/>
          </a:ln>
        </p:spPr>
      </p:cxnSp>
      <p:cxnSp>
        <p:nvCxnSpPr>
          <p:cNvPr id="760" name="Google Shape;760;p51"/>
          <p:cNvCxnSpPr>
            <a:stCxn id="753" idx="2"/>
            <a:endCxn id="761" idx="0"/>
          </p:cNvCxnSpPr>
          <p:nvPr/>
        </p:nvCxnSpPr>
        <p:spPr>
          <a:xfrm flipH="1" rot="-5400000">
            <a:off x="6681538" y="2493150"/>
            <a:ext cx="685800" cy="1004100"/>
          </a:xfrm>
          <a:prstGeom prst="bentConnector3">
            <a:avLst>
              <a:gd fmla="val 50000" name="adj1"/>
            </a:avLst>
          </a:prstGeom>
          <a:noFill/>
          <a:ln cap="flat" cmpd="sng" w="19050">
            <a:solidFill>
              <a:schemeClr val="lt2"/>
            </a:solidFill>
            <a:prstDash val="solid"/>
            <a:miter lim="8000"/>
            <a:headEnd len="sm" w="sm" type="none"/>
            <a:tailEnd len="sm" w="sm" type="none"/>
          </a:ln>
        </p:spPr>
      </p:cxnSp>
      <p:cxnSp>
        <p:nvCxnSpPr>
          <p:cNvPr id="762" name="Google Shape;762;p51"/>
          <p:cNvCxnSpPr>
            <a:stCxn id="763" idx="0"/>
            <a:endCxn id="753" idx="2"/>
          </p:cNvCxnSpPr>
          <p:nvPr/>
        </p:nvCxnSpPr>
        <p:spPr>
          <a:xfrm rot="-5400000">
            <a:off x="5695063" y="2510850"/>
            <a:ext cx="685800" cy="968700"/>
          </a:xfrm>
          <a:prstGeom prst="bentConnector3">
            <a:avLst>
              <a:gd fmla="val 50000" name="adj1"/>
            </a:avLst>
          </a:prstGeom>
          <a:noFill/>
          <a:ln cap="flat" cmpd="sng" w="19050">
            <a:solidFill>
              <a:schemeClr val="lt2"/>
            </a:solidFill>
            <a:prstDash val="solid"/>
            <a:miter lim="8000"/>
            <a:headEnd len="sm" w="sm" type="none"/>
            <a:tailEnd len="sm" w="sm" type="none"/>
          </a:ln>
        </p:spPr>
      </p:cxnSp>
      <p:sp>
        <p:nvSpPr>
          <p:cNvPr id="752" name="Google Shape;752;p51"/>
          <p:cNvSpPr txBox="1"/>
          <p:nvPr/>
        </p:nvSpPr>
        <p:spPr>
          <a:xfrm>
            <a:off x="3801813" y="1271900"/>
            <a:ext cx="1540500" cy="3663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Shrikhand"/>
                <a:ea typeface="Shrikhand"/>
                <a:cs typeface="Shrikhand"/>
                <a:sym typeface="Shrikhand"/>
              </a:rPr>
              <a:t>Balance</a:t>
            </a:r>
            <a:endParaRPr sz="1800">
              <a:solidFill>
                <a:schemeClr val="lt2"/>
              </a:solidFill>
              <a:latin typeface="Shrikhand"/>
              <a:ea typeface="Shrikhand"/>
              <a:cs typeface="Shrikhand"/>
              <a:sym typeface="Shrikhand"/>
            </a:endParaRPr>
          </a:p>
        </p:txBody>
      </p:sp>
      <p:sp>
        <p:nvSpPr>
          <p:cNvPr id="755" name="Google Shape;755;p51"/>
          <p:cNvSpPr txBox="1"/>
          <p:nvPr/>
        </p:nvSpPr>
        <p:spPr>
          <a:xfrm>
            <a:off x="1818488" y="2286000"/>
            <a:ext cx="1538100" cy="3663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hrikhand"/>
                <a:ea typeface="Shrikhand"/>
                <a:cs typeface="Shrikhand"/>
                <a:sym typeface="Shrikhand"/>
              </a:rPr>
              <a:t>Work</a:t>
            </a:r>
            <a:endParaRPr sz="1800">
              <a:solidFill>
                <a:schemeClr val="lt1"/>
              </a:solidFill>
              <a:latin typeface="Shrikhand"/>
              <a:ea typeface="Shrikhand"/>
              <a:cs typeface="Shrikhand"/>
              <a:sym typeface="Shrikhand"/>
            </a:endParaRPr>
          </a:p>
        </p:txBody>
      </p:sp>
      <p:sp>
        <p:nvSpPr>
          <p:cNvPr id="753" name="Google Shape;753;p51"/>
          <p:cNvSpPr txBox="1"/>
          <p:nvPr/>
        </p:nvSpPr>
        <p:spPr>
          <a:xfrm>
            <a:off x="5753338" y="2286000"/>
            <a:ext cx="1538100" cy="3663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hrikhand"/>
                <a:ea typeface="Shrikhand"/>
                <a:cs typeface="Shrikhand"/>
                <a:sym typeface="Shrikhand"/>
              </a:rPr>
              <a:t>Life</a:t>
            </a:r>
            <a:endParaRPr sz="1800">
              <a:solidFill>
                <a:schemeClr val="lt1"/>
              </a:solidFill>
              <a:latin typeface="Shrikhand"/>
              <a:ea typeface="Shrikhand"/>
              <a:cs typeface="Shrikhand"/>
              <a:sym typeface="Shrikhand"/>
            </a:endParaRPr>
          </a:p>
        </p:txBody>
      </p:sp>
      <p:sp>
        <p:nvSpPr>
          <p:cNvPr id="761" name="Google Shape;761;p51"/>
          <p:cNvSpPr txBox="1"/>
          <p:nvPr/>
        </p:nvSpPr>
        <p:spPr>
          <a:xfrm>
            <a:off x="6629047" y="3338100"/>
            <a:ext cx="1794900" cy="3663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pen Sans"/>
                <a:ea typeface="Open Sans"/>
                <a:cs typeface="Open Sans"/>
                <a:sym typeface="Open Sans"/>
              </a:rPr>
              <a:t>Venus</a:t>
            </a:r>
            <a:endParaRPr b="1">
              <a:solidFill>
                <a:schemeClr val="dk1"/>
              </a:solidFill>
              <a:latin typeface="Open Sans"/>
              <a:ea typeface="Open Sans"/>
              <a:cs typeface="Open Sans"/>
              <a:sym typeface="Open Sans"/>
            </a:endParaRPr>
          </a:p>
        </p:txBody>
      </p:sp>
      <p:sp>
        <p:nvSpPr>
          <p:cNvPr id="763" name="Google Shape;763;p51"/>
          <p:cNvSpPr txBox="1"/>
          <p:nvPr/>
        </p:nvSpPr>
        <p:spPr>
          <a:xfrm>
            <a:off x="4656163" y="3338100"/>
            <a:ext cx="1794900" cy="3663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pen Sans"/>
                <a:ea typeface="Open Sans"/>
                <a:cs typeface="Open Sans"/>
                <a:sym typeface="Open Sans"/>
              </a:rPr>
              <a:t>Jupiter</a:t>
            </a:r>
            <a:endParaRPr b="1">
              <a:solidFill>
                <a:schemeClr val="dk1"/>
              </a:solidFill>
              <a:latin typeface="Open Sans"/>
              <a:ea typeface="Open Sans"/>
              <a:cs typeface="Open Sans"/>
              <a:sym typeface="Open Sans"/>
            </a:endParaRPr>
          </a:p>
        </p:txBody>
      </p:sp>
      <p:sp>
        <p:nvSpPr>
          <p:cNvPr id="757" name="Google Shape;757;p51"/>
          <p:cNvSpPr txBox="1"/>
          <p:nvPr/>
        </p:nvSpPr>
        <p:spPr>
          <a:xfrm>
            <a:off x="2688106" y="3338100"/>
            <a:ext cx="1790400" cy="3663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pen Sans"/>
                <a:ea typeface="Open Sans"/>
                <a:cs typeface="Open Sans"/>
                <a:sym typeface="Open Sans"/>
              </a:rPr>
              <a:t>Mercury</a:t>
            </a:r>
            <a:endParaRPr b="1">
              <a:solidFill>
                <a:schemeClr val="dk1"/>
              </a:solidFill>
              <a:latin typeface="Open Sans"/>
              <a:ea typeface="Open Sans"/>
              <a:cs typeface="Open Sans"/>
              <a:sym typeface="Open Sans"/>
            </a:endParaRPr>
          </a:p>
        </p:txBody>
      </p:sp>
      <p:sp>
        <p:nvSpPr>
          <p:cNvPr id="759" name="Google Shape;759;p51"/>
          <p:cNvSpPr txBox="1"/>
          <p:nvPr/>
        </p:nvSpPr>
        <p:spPr>
          <a:xfrm>
            <a:off x="720063" y="3338100"/>
            <a:ext cx="1790400" cy="3663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Open Sans"/>
                <a:ea typeface="Open Sans"/>
                <a:cs typeface="Open Sans"/>
                <a:sym typeface="Open Sans"/>
              </a:rPr>
              <a:t>Mars</a:t>
            </a:r>
            <a:endParaRPr b="1">
              <a:solidFill>
                <a:schemeClr val="dk1"/>
              </a:solidFill>
              <a:latin typeface="Open Sans"/>
              <a:ea typeface="Open Sans"/>
              <a:cs typeface="Open Sans"/>
              <a:sym typeface="Open Sans"/>
            </a:endParaRPr>
          </a:p>
        </p:txBody>
      </p:sp>
      <p:sp>
        <p:nvSpPr>
          <p:cNvPr id="764" name="Google Shape;764;p51"/>
          <p:cNvSpPr txBox="1"/>
          <p:nvPr>
            <p:ph idx="4294967295" type="subTitle"/>
          </p:nvPr>
        </p:nvSpPr>
        <p:spPr>
          <a:xfrm>
            <a:off x="720062" y="3767875"/>
            <a:ext cx="1790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Mars is actually a cold place</a:t>
            </a:r>
            <a:endParaRPr>
              <a:solidFill>
                <a:schemeClr val="dk1"/>
              </a:solidFill>
            </a:endParaRPr>
          </a:p>
        </p:txBody>
      </p:sp>
      <p:sp>
        <p:nvSpPr>
          <p:cNvPr id="765" name="Google Shape;765;p51"/>
          <p:cNvSpPr txBox="1"/>
          <p:nvPr>
            <p:ph idx="4294967295" type="subTitle"/>
          </p:nvPr>
        </p:nvSpPr>
        <p:spPr>
          <a:xfrm>
            <a:off x="2688112" y="3767875"/>
            <a:ext cx="1790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It’s the closest planet to the Sun</a:t>
            </a:r>
            <a:endParaRPr>
              <a:solidFill>
                <a:schemeClr val="dk1"/>
              </a:solidFill>
            </a:endParaRPr>
          </a:p>
        </p:txBody>
      </p:sp>
      <p:sp>
        <p:nvSpPr>
          <p:cNvPr id="766" name="Google Shape;766;p51"/>
          <p:cNvSpPr txBox="1"/>
          <p:nvPr>
            <p:ph idx="4294967295" type="subTitle"/>
          </p:nvPr>
        </p:nvSpPr>
        <p:spPr>
          <a:xfrm>
            <a:off x="4656162" y="3767875"/>
            <a:ext cx="1790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Jupiter is the biggest planet </a:t>
            </a:r>
            <a:endParaRPr>
              <a:solidFill>
                <a:schemeClr val="dk1"/>
              </a:solidFill>
            </a:endParaRPr>
          </a:p>
        </p:txBody>
      </p:sp>
      <p:sp>
        <p:nvSpPr>
          <p:cNvPr id="767" name="Google Shape;767;p51"/>
          <p:cNvSpPr txBox="1"/>
          <p:nvPr>
            <p:ph idx="4294967295" type="subTitle"/>
          </p:nvPr>
        </p:nvSpPr>
        <p:spPr>
          <a:xfrm>
            <a:off x="6624212" y="3767875"/>
            <a:ext cx="1790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Venus has a beautiful name</a:t>
            </a:r>
            <a:endParaRPr>
              <a:solidFill>
                <a:schemeClr val="dk1"/>
              </a:solidFill>
            </a:endParaRPr>
          </a:p>
        </p:txBody>
      </p:sp>
      <p:grpSp>
        <p:nvGrpSpPr>
          <p:cNvPr id="768" name="Google Shape;768;p51"/>
          <p:cNvGrpSpPr/>
          <p:nvPr/>
        </p:nvGrpSpPr>
        <p:grpSpPr>
          <a:xfrm>
            <a:off x="6837719" y="377112"/>
            <a:ext cx="1757641" cy="1189318"/>
            <a:chOff x="6837719" y="377112"/>
            <a:chExt cx="1757641" cy="1189318"/>
          </a:xfrm>
        </p:grpSpPr>
        <p:sp>
          <p:nvSpPr>
            <p:cNvPr id="769" name="Google Shape;769;p51"/>
            <p:cNvSpPr/>
            <p:nvPr/>
          </p:nvSpPr>
          <p:spPr>
            <a:xfrm rot="648036">
              <a:off x="6907931" y="520647"/>
              <a:ext cx="1617216" cy="902249"/>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1"/>
            <p:cNvSpPr/>
            <p:nvPr/>
          </p:nvSpPr>
          <p:spPr>
            <a:xfrm rot="647900">
              <a:off x="7390664" y="803602"/>
              <a:ext cx="651707" cy="336212"/>
            </a:xfrm>
            <a:prstGeom prst="rect">
              <a:avLst/>
            </a:prstGeom>
          </p:spPr>
          <p:txBody>
            <a:bodyPr>
              <a:prstTxWarp prst="textPlain"/>
            </a:bodyPr>
            <a:lstStyle/>
            <a:p>
              <a:pPr lvl="0" algn="ctr"/>
              <a:r>
                <a:rPr b="0" i="0">
                  <a:ln>
                    <a:noFill/>
                  </a:ln>
                  <a:solidFill>
                    <a:schemeClr val="lt1"/>
                  </a:solidFill>
                  <a:latin typeface="Grandstander;900"/>
                </a:rPr>
                <a:t>Thesis</a:t>
              </a:r>
              <a:br>
                <a:rPr b="0" i="0">
                  <a:ln>
                    <a:noFill/>
                  </a:ln>
                  <a:solidFill>
                    <a:schemeClr val="lt1"/>
                  </a:solidFill>
                  <a:latin typeface="Grandstander;900"/>
                </a:rPr>
              </a:br>
              <a:r>
                <a:rPr b="0" i="0">
                  <a:ln>
                    <a:noFill/>
                  </a:ln>
                  <a:solidFill>
                    <a:schemeClr val="lt1"/>
                  </a:solidFill>
                  <a:latin typeface="Grandstander;900"/>
                </a:rPr>
                <a:t>defense</a:t>
              </a: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 name="Shape 774"/>
        <p:cNvGrpSpPr/>
        <p:nvPr/>
      </p:nvGrpSpPr>
      <p:grpSpPr>
        <a:xfrm>
          <a:off x="0" y="0"/>
          <a:ext cx="0" cy="0"/>
          <a:chOff x="0" y="0"/>
          <a:chExt cx="0" cy="0"/>
        </a:xfrm>
      </p:grpSpPr>
      <p:sp>
        <p:nvSpPr>
          <p:cNvPr id="775" name="Google Shape;775;p5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a map</a:t>
            </a:r>
            <a:endParaRPr/>
          </a:p>
        </p:txBody>
      </p:sp>
      <p:grpSp>
        <p:nvGrpSpPr>
          <p:cNvPr id="776" name="Google Shape;776;p52"/>
          <p:cNvGrpSpPr/>
          <p:nvPr/>
        </p:nvGrpSpPr>
        <p:grpSpPr>
          <a:xfrm>
            <a:off x="3067725" y="1330369"/>
            <a:ext cx="5329422" cy="2839177"/>
            <a:chOff x="233350" y="949250"/>
            <a:chExt cx="7137300" cy="3802300"/>
          </a:xfrm>
        </p:grpSpPr>
        <p:sp>
          <p:nvSpPr>
            <p:cNvPr id="777" name="Google Shape;777;p5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 name="Google Shape;828;p52"/>
          <p:cNvSpPr txBox="1"/>
          <p:nvPr/>
        </p:nvSpPr>
        <p:spPr>
          <a:xfrm>
            <a:off x="841451" y="3424931"/>
            <a:ext cx="2027100" cy="28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Shrikhand"/>
                <a:ea typeface="Shrikhand"/>
                <a:cs typeface="Shrikhand"/>
                <a:sym typeface="Shrikhand"/>
              </a:rPr>
              <a:t>Life</a:t>
            </a:r>
            <a:endParaRPr sz="1800">
              <a:solidFill>
                <a:schemeClr val="lt2"/>
              </a:solidFill>
              <a:latin typeface="Shrikhand"/>
              <a:ea typeface="Shrikhand"/>
              <a:cs typeface="Shrikhand"/>
              <a:sym typeface="Shrikhand"/>
            </a:endParaRPr>
          </a:p>
        </p:txBody>
      </p:sp>
      <p:sp>
        <p:nvSpPr>
          <p:cNvPr id="829" name="Google Shape;829;p52"/>
          <p:cNvSpPr txBox="1"/>
          <p:nvPr/>
        </p:nvSpPr>
        <p:spPr>
          <a:xfrm>
            <a:off x="841451" y="3703562"/>
            <a:ext cx="20271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solidFill>
                  <a:schemeClr val="dk1"/>
                </a:solidFill>
                <a:latin typeface="Open Sans"/>
                <a:ea typeface="Open Sans"/>
                <a:cs typeface="Open Sans"/>
                <a:sym typeface="Open Sans"/>
              </a:rPr>
              <a:t>Despite being red, Mars is a cold place</a:t>
            </a:r>
            <a:endParaRPr>
              <a:solidFill>
                <a:schemeClr val="dk1"/>
              </a:solidFill>
              <a:latin typeface="Open Sans"/>
              <a:ea typeface="Open Sans"/>
              <a:cs typeface="Open Sans"/>
              <a:sym typeface="Open Sans"/>
            </a:endParaRPr>
          </a:p>
        </p:txBody>
      </p:sp>
      <p:sp>
        <p:nvSpPr>
          <p:cNvPr id="830" name="Google Shape;830;p52"/>
          <p:cNvSpPr txBox="1"/>
          <p:nvPr/>
        </p:nvSpPr>
        <p:spPr>
          <a:xfrm>
            <a:off x="841450" y="1780662"/>
            <a:ext cx="2027100" cy="28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Shrikhand"/>
                <a:ea typeface="Shrikhand"/>
                <a:cs typeface="Shrikhand"/>
                <a:sym typeface="Shrikhand"/>
              </a:rPr>
              <a:t>Work</a:t>
            </a:r>
            <a:endParaRPr sz="1800">
              <a:solidFill>
                <a:schemeClr val="lt2"/>
              </a:solidFill>
              <a:latin typeface="Shrikhand"/>
              <a:ea typeface="Shrikhand"/>
              <a:cs typeface="Shrikhand"/>
              <a:sym typeface="Shrikhand"/>
            </a:endParaRPr>
          </a:p>
        </p:txBody>
      </p:sp>
      <p:sp>
        <p:nvSpPr>
          <p:cNvPr id="831" name="Google Shape;831;p52"/>
          <p:cNvSpPr txBox="1"/>
          <p:nvPr/>
        </p:nvSpPr>
        <p:spPr>
          <a:xfrm>
            <a:off x="841459" y="2059291"/>
            <a:ext cx="20271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It’s composed of hydrogen and helium</a:t>
            </a:r>
            <a:endParaRPr>
              <a:solidFill>
                <a:schemeClr val="dk1"/>
              </a:solidFill>
              <a:latin typeface="Open Sans"/>
              <a:ea typeface="Open Sans"/>
              <a:cs typeface="Open Sans"/>
              <a:sym typeface="Open Sans"/>
            </a:endParaRPr>
          </a:p>
        </p:txBody>
      </p:sp>
      <p:sp>
        <p:nvSpPr>
          <p:cNvPr id="832" name="Google Shape;832;p52"/>
          <p:cNvSpPr/>
          <p:nvPr/>
        </p:nvSpPr>
        <p:spPr>
          <a:xfrm>
            <a:off x="961525" y="1227672"/>
            <a:ext cx="470098" cy="447636"/>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2"/>
          <p:cNvSpPr/>
          <p:nvPr/>
        </p:nvSpPr>
        <p:spPr>
          <a:xfrm>
            <a:off x="961525" y="2863147"/>
            <a:ext cx="470098" cy="447636"/>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2"/>
          <p:cNvSpPr/>
          <p:nvPr/>
        </p:nvSpPr>
        <p:spPr>
          <a:xfrm>
            <a:off x="3877334" y="1942626"/>
            <a:ext cx="302392" cy="28794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2"/>
          <p:cNvSpPr/>
          <p:nvPr/>
        </p:nvSpPr>
        <p:spPr>
          <a:xfrm>
            <a:off x="4102034" y="2465151"/>
            <a:ext cx="302392" cy="28794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2"/>
          <p:cNvSpPr/>
          <p:nvPr/>
        </p:nvSpPr>
        <p:spPr>
          <a:xfrm>
            <a:off x="5262009" y="1911276"/>
            <a:ext cx="302392" cy="28794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2"/>
          <p:cNvSpPr/>
          <p:nvPr/>
        </p:nvSpPr>
        <p:spPr>
          <a:xfrm>
            <a:off x="6813884" y="1675301"/>
            <a:ext cx="302392" cy="28794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2"/>
          <p:cNvSpPr/>
          <p:nvPr/>
        </p:nvSpPr>
        <p:spPr>
          <a:xfrm>
            <a:off x="7352059" y="2840501"/>
            <a:ext cx="302392" cy="28794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2"/>
          <p:cNvSpPr/>
          <p:nvPr/>
        </p:nvSpPr>
        <p:spPr>
          <a:xfrm>
            <a:off x="7895484" y="3498876"/>
            <a:ext cx="302392" cy="28794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sp>
        <p:nvSpPr>
          <p:cNvPr id="844" name="Google Shape;844;p53"/>
          <p:cNvSpPr txBox="1"/>
          <p:nvPr>
            <p:ph type="title"/>
          </p:nvPr>
        </p:nvSpPr>
        <p:spPr>
          <a:xfrm>
            <a:off x="5144738" y="1433225"/>
            <a:ext cx="2907600" cy="81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Website mockup</a:t>
            </a:r>
            <a:endParaRPr/>
          </a:p>
        </p:txBody>
      </p:sp>
      <p:sp>
        <p:nvSpPr>
          <p:cNvPr id="845" name="Google Shape;845;p53"/>
          <p:cNvSpPr txBox="1"/>
          <p:nvPr>
            <p:ph idx="1" type="subTitle"/>
          </p:nvPr>
        </p:nvSpPr>
        <p:spPr>
          <a:xfrm>
            <a:off x="5144738" y="2403200"/>
            <a:ext cx="2907600" cy="102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846" name="Google Shape;846;p53"/>
          <p:cNvGrpSpPr/>
          <p:nvPr/>
        </p:nvGrpSpPr>
        <p:grpSpPr>
          <a:xfrm>
            <a:off x="1091653" y="1317405"/>
            <a:ext cx="3514800" cy="2654974"/>
            <a:chOff x="5151191" y="1222542"/>
            <a:chExt cx="3514800" cy="2654974"/>
          </a:xfrm>
        </p:grpSpPr>
        <p:sp>
          <p:nvSpPr>
            <p:cNvPr id="847" name="Google Shape;847;p53"/>
            <p:cNvSpPr/>
            <p:nvPr/>
          </p:nvSpPr>
          <p:spPr>
            <a:xfrm>
              <a:off x="6308460" y="3424175"/>
              <a:ext cx="1200357" cy="453342"/>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lt1"/>
            </a:solidFill>
            <a:ln cap="flat" cmpd="sng" w="19050">
              <a:solidFill>
                <a:schemeClr val="lt2"/>
              </a:solidFill>
              <a:prstDash val="solid"/>
              <a:round/>
              <a:headEnd len="med" w="med" type="none"/>
              <a:tailEnd len="med" w="med" type="none"/>
            </a:ln>
          </p:spPr>
        </p:sp>
        <p:sp>
          <p:nvSpPr>
            <p:cNvPr id="848" name="Google Shape;848;p53"/>
            <p:cNvSpPr/>
            <p:nvPr/>
          </p:nvSpPr>
          <p:spPr>
            <a:xfrm>
              <a:off x="5151191" y="1222542"/>
              <a:ext cx="3514800" cy="2223900"/>
            </a:xfrm>
            <a:prstGeom prst="roundRect">
              <a:avLst>
                <a:gd fmla="val 3857"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3"/>
            <p:cNvSpPr/>
            <p:nvPr/>
          </p:nvSpPr>
          <p:spPr>
            <a:xfrm rot="5400000">
              <a:off x="6872331" y="1245260"/>
              <a:ext cx="72651" cy="72726"/>
            </a:xfrm>
            <a:custGeom>
              <a:rect b="b" l="l" r="r" t="t"/>
              <a:pathLst>
                <a:path extrusionOk="0" h="2142" w="2139">
                  <a:moveTo>
                    <a:pt x="1069" y="1"/>
                  </a:moveTo>
                  <a:cubicBezTo>
                    <a:pt x="478" y="1"/>
                    <a:pt x="1" y="482"/>
                    <a:pt x="1" y="1073"/>
                  </a:cubicBezTo>
                  <a:cubicBezTo>
                    <a:pt x="1" y="1660"/>
                    <a:pt x="478" y="2141"/>
                    <a:pt x="1069" y="2141"/>
                  </a:cubicBezTo>
                  <a:cubicBezTo>
                    <a:pt x="1661" y="2141"/>
                    <a:pt x="2139" y="1660"/>
                    <a:pt x="2139" y="1073"/>
                  </a:cubicBezTo>
                  <a:cubicBezTo>
                    <a:pt x="2139" y="482"/>
                    <a:pt x="1661" y="1"/>
                    <a:pt x="1069" y="1"/>
                  </a:cubicBezTo>
                  <a:close/>
                </a:path>
              </a:pathLst>
            </a:cu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50" name="Google Shape;850;p53"/>
          <p:cNvPicPr preferRelativeResize="0"/>
          <p:nvPr/>
        </p:nvPicPr>
        <p:blipFill rotWithShape="1">
          <a:blip r:embed="rId3">
            <a:alphaModFix/>
          </a:blip>
          <a:srcRect b="0" l="3797" r="3797" t="0"/>
          <a:stretch/>
        </p:blipFill>
        <p:spPr>
          <a:xfrm>
            <a:off x="1255738" y="1466725"/>
            <a:ext cx="3177300" cy="1930800"/>
          </a:xfrm>
          <a:prstGeom prst="roundRect">
            <a:avLst>
              <a:gd fmla="val 1909" name="adj"/>
            </a:avLst>
          </a:prstGeom>
          <a:noFill/>
          <a:ln cap="flat" cmpd="sng" w="19050">
            <a:solidFill>
              <a:schemeClr val="lt2"/>
            </a:solidFill>
            <a:prstDash val="solid"/>
            <a:round/>
            <a:headEnd len="sm" w="sm" type="none"/>
            <a:tailEnd len="sm" w="sm" type="none"/>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 name="Shape 854"/>
        <p:cNvGrpSpPr/>
        <p:nvPr/>
      </p:nvGrpSpPr>
      <p:grpSpPr>
        <a:xfrm>
          <a:off x="0" y="0"/>
          <a:ext cx="0" cy="0"/>
          <a:chOff x="0" y="0"/>
          <a:chExt cx="0" cy="0"/>
        </a:xfrm>
      </p:grpSpPr>
      <p:sp>
        <p:nvSpPr>
          <p:cNvPr id="855" name="Google Shape;855;p54"/>
          <p:cNvSpPr txBox="1"/>
          <p:nvPr>
            <p:ph type="ctrTitle"/>
          </p:nvPr>
        </p:nvSpPr>
        <p:spPr>
          <a:xfrm>
            <a:off x="4400200" y="669825"/>
            <a:ext cx="3641400" cy="7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856" name="Google Shape;856;p54"/>
          <p:cNvSpPr txBox="1"/>
          <p:nvPr>
            <p:ph idx="1" type="subTitle"/>
          </p:nvPr>
        </p:nvSpPr>
        <p:spPr>
          <a:xfrm>
            <a:off x="4400200" y="1816900"/>
            <a:ext cx="2601600" cy="7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solidFill>
                  <a:schemeClr val="dk1"/>
                </a:solidFill>
              </a:rPr>
              <a:t>youremail@freepik.com </a:t>
            </a:r>
            <a:endParaRPr>
              <a:solidFill>
                <a:schemeClr val="dk1"/>
              </a:solidFill>
            </a:endParaRPr>
          </a:p>
          <a:p>
            <a:pPr indent="0" lvl="0" marL="0" rtl="0" algn="l">
              <a:spcBef>
                <a:spcPts val="0"/>
              </a:spcBef>
              <a:spcAft>
                <a:spcPts val="0"/>
              </a:spcAft>
              <a:buClr>
                <a:schemeClr val="hlink"/>
              </a:buClr>
              <a:buSzPts val="1100"/>
              <a:buFont typeface="Arial"/>
              <a:buNone/>
            </a:pPr>
            <a:r>
              <a:rPr lang="en">
                <a:solidFill>
                  <a:schemeClr val="dk1"/>
                </a:solidFill>
              </a:rPr>
              <a:t>+91  620 421 838 </a:t>
            </a:r>
            <a:endParaRPr>
              <a:solidFill>
                <a:schemeClr val="dk1"/>
              </a:solidFill>
            </a:endParaRPr>
          </a:p>
          <a:p>
            <a:pPr indent="0" lvl="0" marL="0" rtl="0" algn="l">
              <a:spcBef>
                <a:spcPts val="0"/>
              </a:spcBef>
              <a:spcAft>
                <a:spcPts val="0"/>
              </a:spcAft>
              <a:buNone/>
            </a:pPr>
            <a:r>
              <a:rPr lang="en">
                <a:solidFill>
                  <a:schemeClr val="dk1"/>
                </a:solidFill>
              </a:rPr>
              <a:t>yourcompany.com</a:t>
            </a:r>
            <a:endParaRPr>
              <a:solidFill>
                <a:schemeClr val="dk1"/>
              </a:solidFill>
            </a:endParaRPr>
          </a:p>
        </p:txBody>
      </p:sp>
      <p:sp>
        <p:nvSpPr>
          <p:cNvPr id="857" name="Google Shape;857;p54"/>
          <p:cNvSpPr txBox="1"/>
          <p:nvPr>
            <p:ph idx="2" type="title"/>
          </p:nvPr>
        </p:nvSpPr>
        <p:spPr>
          <a:xfrm>
            <a:off x="4400200" y="1534125"/>
            <a:ext cx="36414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 you have any questions?</a:t>
            </a:r>
            <a:endParaRPr/>
          </a:p>
        </p:txBody>
      </p:sp>
      <p:sp>
        <p:nvSpPr>
          <p:cNvPr id="858" name="Google Shape;858;p54"/>
          <p:cNvSpPr txBox="1"/>
          <p:nvPr/>
        </p:nvSpPr>
        <p:spPr>
          <a:xfrm>
            <a:off x="4400200" y="4127655"/>
            <a:ext cx="2456700" cy="3387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lang="en"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sp>
        <p:nvSpPr>
          <p:cNvPr id="859" name="Google Shape;859;p54"/>
          <p:cNvSpPr/>
          <p:nvPr/>
        </p:nvSpPr>
        <p:spPr>
          <a:xfrm>
            <a:off x="1176554" y="916943"/>
            <a:ext cx="2643000" cy="3473100"/>
          </a:xfrm>
          <a:prstGeom prst="roundRect">
            <a:avLst>
              <a:gd fmla="val 3099"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4"/>
          <p:cNvSpPr/>
          <p:nvPr/>
        </p:nvSpPr>
        <p:spPr>
          <a:xfrm>
            <a:off x="1110402" y="836023"/>
            <a:ext cx="2643000" cy="34734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1" name="Google Shape;861;p54"/>
          <p:cNvCxnSpPr/>
          <p:nvPr/>
        </p:nvCxnSpPr>
        <p:spPr>
          <a:xfrm>
            <a:off x="1113698" y="1108271"/>
            <a:ext cx="2627400" cy="0"/>
          </a:xfrm>
          <a:prstGeom prst="straightConnector1">
            <a:avLst/>
          </a:prstGeom>
          <a:noFill/>
          <a:ln cap="flat" cmpd="sng" w="19050">
            <a:solidFill>
              <a:schemeClr val="lt2"/>
            </a:solidFill>
            <a:prstDash val="solid"/>
            <a:round/>
            <a:headEnd len="med" w="med" type="none"/>
            <a:tailEnd len="med" w="med" type="none"/>
          </a:ln>
        </p:spPr>
      </p:cxnSp>
      <p:grpSp>
        <p:nvGrpSpPr>
          <p:cNvPr id="862" name="Google Shape;862;p54"/>
          <p:cNvGrpSpPr/>
          <p:nvPr/>
        </p:nvGrpSpPr>
        <p:grpSpPr>
          <a:xfrm>
            <a:off x="3108391" y="909749"/>
            <a:ext cx="548614" cy="126101"/>
            <a:chOff x="7032992" y="970100"/>
            <a:chExt cx="651560" cy="149763"/>
          </a:xfrm>
        </p:grpSpPr>
        <p:sp>
          <p:nvSpPr>
            <p:cNvPr id="863" name="Google Shape;863;p54"/>
            <p:cNvSpPr/>
            <p:nvPr/>
          </p:nvSpPr>
          <p:spPr>
            <a:xfrm>
              <a:off x="7032992"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4"/>
            <p:cNvSpPr/>
            <p:nvPr/>
          </p:nvSpPr>
          <p:spPr>
            <a:xfrm>
              <a:off x="7280133"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4"/>
            <p:cNvSpPr/>
            <p:nvPr/>
          </p:nvSpPr>
          <p:spPr>
            <a:xfrm>
              <a:off x="7527274" y="970100"/>
              <a:ext cx="157279" cy="149763"/>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54"/>
          <p:cNvGrpSpPr/>
          <p:nvPr/>
        </p:nvGrpSpPr>
        <p:grpSpPr>
          <a:xfrm>
            <a:off x="1217746" y="4010838"/>
            <a:ext cx="2439863" cy="90936"/>
            <a:chOff x="5204852" y="3576707"/>
            <a:chExt cx="2897700" cy="108000"/>
          </a:xfrm>
        </p:grpSpPr>
        <p:cxnSp>
          <p:nvCxnSpPr>
            <p:cNvPr id="867" name="Google Shape;867;p54"/>
            <p:cNvCxnSpPr/>
            <p:nvPr/>
          </p:nvCxnSpPr>
          <p:spPr>
            <a:xfrm>
              <a:off x="5204852" y="3632346"/>
              <a:ext cx="2897700" cy="0"/>
            </a:xfrm>
            <a:prstGeom prst="straightConnector1">
              <a:avLst/>
            </a:prstGeom>
            <a:noFill/>
            <a:ln cap="flat" cmpd="sng" w="19050">
              <a:solidFill>
                <a:schemeClr val="lt2"/>
              </a:solidFill>
              <a:prstDash val="solid"/>
              <a:round/>
              <a:headEnd len="med" w="med" type="none"/>
              <a:tailEnd len="med" w="med" type="none"/>
            </a:ln>
          </p:spPr>
        </p:cxnSp>
        <p:sp>
          <p:nvSpPr>
            <p:cNvPr id="868" name="Google Shape;868;p54"/>
            <p:cNvSpPr/>
            <p:nvPr/>
          </p:nvSpPr>
          <p:spPr>
            <a:xfrm>
              <a:off x="5660578" y="3576707"/>
              <a:ext cx="108000" cy="108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54"/>
          <p:cNvGrpSpPr/>
          <p:nvPr/>
        </p:nvGrpSpPr>
        <p:grpSpPr>
          <a:xfrm>
            <a:off x="1202750" y="930175"/>
            <a:ext cx="1801733" cy="85147"/>
            <a:chOff x="5187004" y="994390"/>
            <a:chExt cx="1702800" cy="101113"/>
          </a:xfrm>
        </p:grpSpPr>
        <p:cxnSp>
          <p:nvCxnSpPr>
            <p:cNvPr id="870" name="Google Shape;870;p54"/>
            <p:cNvCxnSpPr/>
            <p:nvPr/>
          </p:nvCxnSpPr>
          <p:spPr>
            <a:xfrm>
              <a:off x="5187004" y="1095503"/>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871" name="Google Shape;871;p54"/>
            <p:cNvCxnSpPr/>
            <p:nvPr/>
          </p:nvCxnSpPr>
          <p:spPr>
            <a:xfrm>
              <a:off x="5187004" y="1044947"/>
              <a:ext cx="1702800" cy="0"/>
            </a:xfrm>
            <a:prstGeom prst="straightConnector1">
              <a:avLst/>
            </a:prstGeom>
            <a:noFill/>
            <a:ln cap="flat" cmpd="sng" w="19050">
              <a:solidFill>
                <a:schemeClr val="lt2"/>
              </a:solidFill>
              <a:prstDash val="solid"/>
              <a:round/>
              <a:headEnd len="med" w="med" type="none"/>
              <a:tailEnd len="med" w="med" type="none"/>
            </a:ln>
          </p:spPr>
        </p:cxnSp>
        <p:cxnSp>
          <p:nvCxnSpPr>
            <p:cNvPr id="872" name="Google Shape;872;p54"/>
            <p:cNvCxnSpPr/>
            <p:nvPr/>
          </p:nvCxnSpPr>
          <p:spPr>
            <a:xfrm>
              <a:off x="5187004" y="994390"/>
              <a:ext cx="1702800" cy="0"/>
            </a:xfrm>
            <a:prstGeom prst="straightConnector1">
              <a:avLst/>
            </a:prstGeom>
            <a:noFill/>
            <a:ln cap="flat" cmpd="sng" w="19050">
              <a:solidFill>
                <a:schemeClr val="lt2"/>
              </a:solidFill>
              <a:prstDash val="solid"/>
              <a:round/>
              <a:headEnd len="med" w="med" type="none"/>
              <a:tailEnd len="med" w="med" type="none"/>
            </a:ln>
          </p:spPr>
        </p:cxnSp>
      </p:grpSp>
      <p:pic>
        <p:nvPicPr>
          <p:cNvPr id="873" name="Google Shape;873;p54"/>
          <p:cNvPicPr preferRelativeResize="0"/>
          <p:nvPr/>
        </p:nvPicPr>
        <p:blipFill rotWithShape="1">
          <a:blip r:embed="rId3">
            <a:alphaModFix/>
          </a:blip>
          <a:srcRect b="0" l="8035" r="28439" t="0"/>
          <a:stretch/>
        </p:blipFill>
        <p:spPr>
          <a:xfrm>
            <a:off x="1217151" y="1283497"/>
            <a:ext cx="2439849" cy="2559775"/>
          </a:xfrm>
          <a:prstGeom prst="rect">
            <a:avLst/>
          </a:prstGeom>
          <a:noFill/>
          <a:ln cap="flat" cmpd="sng" w="19050">
            <a:solidFill>
              <a:schemeClr val="lt2"/>
            </a:solidFill>
            <a:prstDash val="solid"/>
            <a:round/>
            <a:headEnd len="sm" w="sm" type="none"/>
            <a:tailEnd len="sm" w="sm" type="none"/>
          </a:ln>
        </p:spPr>
      </p:pic>
      <p:grpSp>
        <p:nvGrpSpPr>
          <p:cNvPr id="874" name="Google Shape;874;p54"/>
          <p:cNvGrpSpPr/>
          <p:nvPr/>
        </p:nvGrpSpPr>
        <p:grpSpPr>
          <a:xfrm>
            <a:off x="4475025" y="2702450"/>
            <a:ext cx="796820" cy="758471"/>
            <a:chOff x="4475025" y="2702450"/>
            <a:chExt cx="796820" cy="758471"/>
          </a:xfrm>
        </p:grpSpPr>
        <p:sp>
          <p:nvSpPr>
            <p:cNvPr id="875" name="Google Shape;875;p54"/>
            <p:cNvSpPr/>
            <p:nvPr/>
          </p:nvSpPr>
          <p:spPr>
            <a:xfrm>
              <a:off x="4475025" y="2702450"/>
              <a:ext cx="796820" cy="75847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4"/>
            <p:cNvSpPr/>
            <p:nvPr/>
          </p:nvSpPr>
          <p:spPr>
            <a:xfrm>
              <a:off x="4712812" y="2921151"/>
              <a:ext cx="321261" cy="321211"/>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54"/>
          <p:cNvGrpSpPr/>
          <p:nvPr/>
        </p:nvGrpSpPr>
        <p:grpSpPr>
          <a:xfrm>
            <a:off x="5467800" y="2702450"/>
            <a:ext cx="796820" cy="758471"/>
            <a:chOff x="5467800" y="2702450"/>
            <a:chExt cx="796820" cy="758471"/>
          </a:xfrm>
        </p:grpSpPr>
        <p:sp>
          <p:nvSpPr>
            <p:cNvPr id="878" name="Google Shape;878;p54"/>
            <p:cNvSpPr/>
            <p:nvPr/>
          </p:nvSpPr>
          <p:spPr>
            <a:xfrm>
              <a:off x="5467800" y="2702450"/>
              <a:ext cx="796820" cy="75847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 name="Google Shape;879;p54"/>
            <p:cNvGrpSpPr/>
            <p:nvPr/>
          </p:nvGrpSpPr>
          <p:grpSpPr>
            <a:xfrm>
              <a:off x="5705585" y="2921000"/>
              <a:ext cx="321266" cy="321192"/>
              <a:chOff x="812101" y="2571761"/>
              <a:chExt cx="417066" cy="417024"/>
            </a:xfrm>
          </p:grpSpPr>
          <p:sp>
            <p:nvSpPr>
              <p:cNvPr id="880" name="Google Shape;880;p5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 name="Google Shape;884;p54"/>
          <p:cNvGrpSpPr/>
          <p:nvPr/>
        </p:nvGrpSpPr>
        <p:grpSpPr>
          <a:xfrm>
            <a:off x="6434475" y="2702450"/>
            <a:ext cx="796820" cy="758471"/>
            <a:chOff x="6434475" y="2702450"/>
            <a:chExt cx="796820" cy="758471"/>
          </a:xfrm>
        </p:grpSpPr>
        <p:sp>
          <p:nvSpPr>
            <p:cNvPr id="885" name="Google Shape;885;p54"/>
            <p:cNvSpPr/>
            <p:nvPr/>
          </p:nvSpPr>
          <p:spPr>
            <a:xfrm>
              <a:off x="6434475" y="2702450"/>
              <a:ext cx="796820" cy="75847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 name="Google Shape;886;p54"/>
            <p:cNvGrpSpPr/>
            <p:nvPr/>
          </p:nvGrpSpPr>
          <p:grpSpPr>
            <a:xfrm>
              <a:off x="6672270" y="2921000"/>
              <a:ext cx="321234" cy="321192"/>
              <a:chOff x="1323129" y="2571761"/>
              <a:chExt cx="417024" cy="417024"/>
            </a:xfrm>
          </p:grpSpPr>
          <p:sp>
            <p:nvSpPr>
              <p:cNvPr id="887" name="Google Shape;887;p5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sp>
        <p:nvSpPr>
          <p:cNvPr id="895" name="Google Shape;895;p5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Alternative r</a:t>
            </a:r>
            <a:r>
              <a:rPr lang="en"/>
              <a:t>esources</a:t>
            </a:r>
            <a:endParaRPr/>
          </a:p>
        </p:txBody>
      </p:sp>
      <p:sp>
        <p:nvSpPr>
          <p:cNvPr id="896" name="Google Shape;896;p55"/>
          <p:cNvSpPr txBox="1"/>
          <p:nvPr>
            <p:ph idx="2" type="body"/>
          </p:nvPr>
        </p:nvSpPr>
        <p:spPr>
          <a:xfrm>
            <a:off x="4859450" y="1152475"/>
            <a:ext cx="34287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solidFill>
                  <a:schemeClr val="hlink"/>
                </a:solidFill>
                <a:uFill>
                  <a:noFill/>
                </a:uFill>
                <a:hlinkClick r:id="rId3"/>
              </a:rPr>
              <a:t>Pregnant woman sitting on a chair and working on laptop</a:t>
            </a:r>
            <a:endParaRPr/>
          </a:p>
          <a:p>
            <a:pPr indent="-317500" lvl="0" marL="457200" rtl="0" algn="l">
              <a:spcBef>
                <a:spcPts val="0"/>
              </a:spcBef>
              <a:spcAft>
                <a:spcPts val="0"/>
              </a:spcAft>
              <a:buSzPts val="1400"/>
              <a:buChar char="●"/>
            </a:pPr>
            <a:r>
              <a:rPr lang="en">
                <a:solidFill>
                  <a:schemeClr val="hlink"/>
                </a:solidFill>
                <a:uFill>
                  <a:noFill/>
                </a:uFill>
                <a:hlinkClick r:id="rId4"/>
              </a:rPr>
              <a:t>Front view of woman working at desk</a:t>
            </a:r>
            <a:endParaRPr/>
          </a:p>
          <a:p>
            <a:pPr indent="-317500" lvl="0" marL="457200" rtl="0" algn="l">
              <a:spcBef>
                <a:spcPts val="0"/>
              </a:spcBef>
              <a:spcAft>
                <a:spcPts val="0"/>
              </a:spcAft>
              <a:buSzPts val="1400"/>
              <a:buChar char="●"/>
            </a:pPr>
            <a:r>
              <a:rPr lang="en">
                <a:solidFill>
                  <a:schemeClr val="hlink"/>
                </a:solidFill>
                <a:uFill>
                  <a:noFill/>
                </a:uFill>
                <a:hlinkClick r:id="rId5"/>
              </a:rPr>
              <a:t>Front view woman holding a yellow laundry basket</a:t>
            </a:r>
            <a:endParaRPr/>
          </a:p>
          <a:p>
            <a:pPr indent="-317500" lvl="0" marL="457200" rtl="0" algn="l">
              <a:spcBef>
                <a:spcPts val="0"/>
              </a:spcBef>
              <a:spcAft>
                <a:spcPts val="0"/>
              </a:spcAft>
              <a:buSzPts val="1400"/>
              <a:buChar char="●"/>
            </a:pPr>
            <a:r>
              <a:rPr lang="en">
                <a:solidFill>
                  <a:schemeClr val="hlink"/>
                </a:solidFill>
                <a:uFill>
                  <a:noFill/>
                </a:uFill>
                <a:hlinkClick r:id="rId6"/>
              </a:rPr>
              <a:t>Contemplated young woman holding mop standing in front of yellow sofa against wall </a:t>
            </a:r>
            <a:endParaRPr/>
          </a:p>
          <a:p>
            <a:pPr indent="-317500" lvl="0" marL="457200" rtl="0" algn="l">
              <a:spcBef>
                <a:spcPts val="0"/>
              </a:spcBef>
              <a:spcAft>
                <a:spcPts val="0"/>
              </a:spcAft>
              <a:buSzPts val="1400"/>
              <a:buChar char="●"/>
            </a:pPr>
            <a:r>
              <a:rPr lang="en">
                <a:solidFill>
                  <a:schemeClr val="hlink"/>
                </a:solidFill>
                <a:uFill>
                  <a:noFill/>
                </a:uFill>
                <a:hlinkClick r:id="rId7"/>
              </a:rPr>
              <a:t>Young people working from a modern place</a:t>
            </a:r>
            <a:endParaRPr/>
          </a:p>
          <a:p>
            <a:pPr indent="-317500" lvl="0" marL="457200" rtl="0" algn="l">
              <a:spcBef>
                <a:spcPts val="0"/>
              </a:spcBef>
              <a:spcAft>
                <a:spcPts val="0"/>
              </a:spcAft>
              <a:buSzPts val="1400"/>
              <a:buChar char="●"/>
            </a:pPr>
            <a:r>
              <a:rPr lang="en">
                <a:solidFill>
                  <a:schemeClr val="hlink"/>
                </a:solidFill>
                <a:uFill>
                  <a:noFill/>
                </a:uFill>
                <a:hlinkClick r:id="rId8"/>
              </a:rPr>
              <a:t>African american man remote working from home Free</a:t>
            </a:r>
            <a:endParaRPr/>
          </a:p>
        </p:txBody>
      </p:sp>
      <p:sp>
        <p:nvSpPr>
          <p:cNvPr id="897" name="Google Shape;897;p55"/>
          <p:cNvSpPr txBox="1"/>
          <p:nvPr>
            <p:ph idx="1" type="body"/>
          </p:nvPr>
        </p:nvSpPr>
        <p:spPr>
          <a:xfrm>
            <a:off x="855850" y="1152475"/>
            <a:ext cx="3428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Here’s a list of alternative resources whose style fits this template</a:t>
            </a:r>
            <a:endParaRPr/>
          </a:p>
          <a:p>
            <a:pPr indent="0" lvl="0" marL="0" rtl="0" algn="l">
              <a:spcBef>
                <a:spcPts val="0"/>
              </a:spcBef>
              <a:spcAft>
                <a:spcPts val="0"/>
              </a:spcAft>
              <a:buClr>
                <a:schemeClr val="hlink"/>
              </a:buClr>
              <a:buSzPts val="1100"/>
              <a:buFont typeface="Arial"/>
              <a:buNone/>
            </a:pPr>
            <a:r>
              <a:t/>
            </a:r>
            <a:endParaRPr/>
          </a:p>
          <a:p>
            <a:pPr indent="0" lvl="0" marL="0" rtl="0" algn="l">
              <a:spcBef>
                <a:spcPts val="0"/>
              </a:spcBef>
              <a:spcAft>
                <a:spcPts val="0"/>
              </a:spcAft>
              <a:buClr>
                <a:schemeClr val="hlink"/>
              </a:buClr>
              <a:buSzPts val="1100"/>
              <a:buFont typeface="Arial"/>
              <a:buNone/>
            </a:pPr>
            <a:r>
              <a:rPr lang="en">
                <a:solidFill>
                  <a:schemeClr val="lt2"/>
                </a:solidFill>
                <a:latin typeface="Shrikhand"/>
                <a:ea typeface="Shrikhand"/>
                <a:cs typeface="Shrikhand"/>
                <a:sym typeface="Shrikhand"/>
              </a:rPr>
              <a:t>Photos</a:t>
            </a:r>
            <a:endParaRPr>
              <a:solidFill>
                <a:schemeClr val="lt2"/>
              </a:solidFill>
              <a:latin typeface="Shrikhand"/>
              <a:ea typeface="Shrikhand"/>
              <a:cs typeface="Shrikhand"/>
              <a:sym typeface="Shrikhand"/>
            </a:endParaRPr>
          </a:p>
          <a:p>
            <a:pPr indent="-317500" lvl="0" marL="457200" rtl="0" algn="l">
              <a:spcBef>
                <a:spcPts val="0"/>
              </a:spcBef>
              <a:spcAft>
                <a:spcPts val="0"/>
              </a:spcAft>
              <a:buSzPts val="1400"/>
              <a:buFont typeface="Shrikhand"/>
              <a:buChar char="●"/>
            </a:pPr>
            <a:r>
              <a:rPr lang="en">
                <a:solidFill>
                  <a:schemeClr val="hlink"/>
                </a:solidFill>
                <a:uFill>
                  <a:noFill/>
                </a:uFill>
                <a:hlinkClick r:id="rId9"/>
              </a:rPr>
              <a:t>Woman holding spectacle looking interior catalog with her male coworker at office</a:t>
            </a:r>
            <a:endParaRPr/>
          </a:p>
          <a:p>
            <a:pPr indent="-317500" lvl="0" marL="457200" rtl="0" algn="l">
              <a:spcBef>
                <a:spcPts val="0"/>
              </a:spcBef>
              <a:spcAft>
                <a:spcPts val="0"/>
              </a:spcAft>
              <a:buSzPts val="1400"/>
              <a:buChar char="●"/>
            </a:pPr>
            <a:r>
              <a:rPr lang="en">
                <a:solidFill>
                  <a:schemeClr val="hlink"/>
                </a:solidFill>
                <a:uFill>
                  <a:noFill/>
                </a:uFill>
                <a:hlinkClick r:id="rId10"/>
              </a:rPr>
              <a:t>Senior man sitting on sofa using laptop</a:t>
            </a:r>
            <a:endParaRPr/>
          </a:p>
          <a:p>
            <a:pPr indent="-317500" lvl="0" marL="457200" rtl="0" algn="l">
              <a:spcBef>
                <a:spcPts val="0"/>
              </a:spcBef>
              <a:spcAft>
                <a:spcPts val="0"/>
              </a:spcAft>
              <a:buSzPts val="1400"/>
              <a:buChar char="●"/>
            </a:pPr>
            <a:r>
              <a:rPr lang="en">
                <a:solidFill>
                  <a:schemeClr val="hlink"/>
                </a:solidFill>
                <a:uFill>
                  <a:noFill/>
                </a:uFill>
                <a:hlinkClick r:id="rId11"/>
              </a:rPr>
              <a:t>Beautiful young woman browsing on laptop</a:t>
            </a:r>
            <a:endParaRPr/>
          </a:p>
          <a:p>
            <a:pPr indent="-317500" lvl="0" marL="457200" rtl="0" algn="l">
              <a:spcBef>
                <a:spcPts val="0"/>
              </a:spcBef>
              <a:spcAft>
                <a:spcPts val="0"/>
              </a:spcAft>
              <a:buSzPts val="1400"/>
              <a:buChar char="●"/>
            </a:pPr>
            <a:r>
              <a:rPr lang="en">
                <a:solidFill>
                  <a:schemeClr val="hlink"/>
                </a:solidFill>
                <a:uFill>
                  <a:noFill/>
                </a:uFill>
                <a:hlinkClick r:id="rId12"/>
              </a:rPr>
              <a:t>Young male technician holding motherboard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5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03" name="Google Shape;903;p56"/>
          <p:cNvSpPr txBox="1"/>
          <p:nvPr>
            <p:ph idx="2" type="body"/>
          </p:nvPr>
        </p:nvSpPr>
        <p:spPr>
          <a:xfrm>
            <a:off x="4859450" y="1152475"/>
            <a:ext cx="34287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solidFill>
                  <a:schemeClr val="hlink"/>
                </a:solidFill>
                <a:uFill>
                  <a:noFill/>
                </a:uFill>
                <a:hlinkClick r:id="rId3"/>
              </a:rPr>
              <a:t>Portrait of casual woman enjoying lunch at home</a:t>
            </a:r>
            <a:endParaRPr/>
          </a:p>
          <a:p>
            <a:pPr indent="-317500" lvl="0" marL="457200" rtl="0" algn="l">
              <a:spcBef>
                <a:spcPts val="0"/>
              </a:spcBef>
              <a:spcAft>
                <a:spcPts val="0"/>
              </a:spcAft>
              <a:buSzPts val="1400"/>
              <a:buChar char="●"/>
            </a:pPr>
            <a:r>
              <a:rPr lang="en">
                <a:solidFill>
                  <a:schemeClr val="hlink"/>
                </a:solidFill>
                <a:uFill>
                  <a:noFill/>
                </a:uFill>
                <a:hlinkClick r:id="rId4"/>
              </a:rPr>
              <a:t>Portrait of casual male working from home</a:t>
            </a:r>
            <a:endParaRPr/>
          </a:p>
          <a:p>
            <a:pPr indent="-317500" lvl="0" marL="457200" rtl="0" algn="l">
              <a:spcBef>
                <a:spcPts val="0"/>
              </a:spcBef>
              <a:spcAft>
                <a:spcPts val="0"/>
              </a:spcAft>
              <a:buSzPts val="1400"/>
              <a:buChar char="●"/>
            </a:pPr>
            <a:r>
              <a:rPr lang="en">
                <a:solidFill>
                  <a:schemeClr val="hlink"/>
                </a:solidFill>
                <a:uFill>
                  <a:noFill/>
                </a:uFill>
                <a:hlinkClick r:id="rId5"/>
              </a:rPr>
              <a:t>Smart man sitting on sofa and looking at laptop</a:t>
            </a:r>
            <a:endParaRPr/>
          </a:p>
          <a:p>
            <a:pPr indent="-317500" lvl="0" marL="457200" rtl="0" algn="l">
              <a:spcBef>
                <a:spcPts val="0"/>
              </a:spcBef>
              <a:spcAft>
                <a:spcPts val="0"/>
              </a:spcAft>
              <a:buSzPts val="1400"/>
              <a:buChar char="●"/>
            </a:pPr>
            <a:r>
              <a:rPr lang="en">
                <a:solidFill>
                  <a:schemeClr val="hlink"/>
                </a:solidFill>
                <a:uFill>
                  <a:noFill/>
                </a:uFill>
                <a:hlinkClick r:id="rId6"/>
              </a:rPr>
              <a:t>Portrait of casual woman working from home </a:t>
            </a:r>
            <a:endParaRPr/>
          </a:p>
          <a:p>
            <a:pPr indent="-317500" lvl="0" marL="457200" rtl="0" algn="l">
              <a:spcBef>
                <a:spcPts val="0"/>
              </a:spcBef>
              <a:spcAft>
                <a:spcPts val="0"/>
              </a:spcAft>
              <a:buSzPts val="1400"/>
              <a:buChar char="●"/>
            </a:pPr>
            <a:r>
              <a:rPr lang="en">
                <a:solidFill>
                  <a:schemeClr val="hlink"/>
                </a:solidFill>
                <a:uFill>
                  <a:noFill/>
                </a:uFill>
                <a:hlinkClick r:id="rId7"/>
              </a:rPr>
              <a:t>Adult woman planning scrum method</a:t>
            </a:r>
            <a:endParaRPr/>
          </a:p>
          <a:p>
            <a:pPr indent="-317500" lvl="0" marL="457200" rtl="0" algn="l">
              <a:spcBef>
                <a:spcPts val="0"/>
              </a:spcBef>
              <a:spcAft>
                <a:spcPts val="0"/>
              </a:spcAft>
              <a:buSzPts val="1400"/>
              <a:buChar char="●"/>
            </a:pPr>
            <a:r>
              <a:rPr lang="en">
                <a:solidFill>
                  <a:schemeClr val="hlink"/>
                </a:solidFill>
                <a:uFill>
                  <a:noFill/>
                </a:uFill>
                <a:hlinkClick r:id="rId8"/>
              </a:rPr>
              <a:t>Close-up of a boy's hand bringing chocolate cake to the birthday girl with covered eyes by her friend</a:t>
            </a:r>
            <a:endParaRPr/>
          </a:p>
        </p:txBody>
      </p:sp>
      <p:sp>
        <p:nvSpPr>
          <p:cNvPr id="904" name="Google Shape;904;p56"/>
          <p:cNvSpPr txBox="1"/>
          <p:nvPr>
            <p:ph idx="1" type="body"/>
          </p:nvPr>
        </p:nvSpPr>
        <p:spPr>
          <a:xfrm>
            <a:off x="855850" y="1152475"/>
            <a:ext cx="3428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lt2"/>
                </a:solidFill>
                <a:latin typeface="Shrikhand"/>
                <a:ea typeface="Shrikhand"/>
                <a:cs typeface="Shrikhand"/>
                <a:sym typeface="Shrikhand"/>
              </a:rPr>
              <a:t>Photos</a:t>
            </a:r>
            <a:endParaRPr>
              <a:solidFill>
                <a:schemeClr val="lt2"/>
              </a:solidFill>
              <a:latin typeface="Shrikhand"/>
              <a:ea typeface="Shrikhand"/>
              <a:cs typeface="Shrikhand"/>
              <a:sym typeface="Shrikhand"/>
            </a:endParaRPr>
          </a:p>
          <a:p>
            <a:pPr indent="-317500" lvl="0" marL="457200" rtl="0" algn="l">
              <a:spcBef>
                <a:spcPts val="0"/>
              </a:spcBef>
              <a:spcAft>
                <a:spcPts val="0"/>
              </a:spcAft>
              <a:buSzPts val="1400"/>
              <a:buFont typeface="Shrikhand"/>
              <a:buChar char="●"/>
            </a:pPr>
            <a:r>
              <a:rPr lang="en">
                <a:solidFill>
                  <a:schemeClr val="hlink"/>
                </a:solidFill>
                <a:uFill>
                  <a:noFill/>
                </a:uFill>
                <a:hlinkClick r:id="rId9"/>
              </a:rPr>
              <a:t>Party on banner template with photo</a:t>
            </a:r>
            <a:endParaRPr>
              <a:solidFill>
                <a:schemeClr val="lt2"/>
              </a:solidFill>
              <a:latin typeface="Shrikhand"/>
              <a:ea typeface="Shrikhand"/>
              <a:cs typeface="Shrikhand"/>
              <a:sym typeface="Shrikhand"/>
            </a:endParaRPr>
          </a:p>
          <a:p>
            <a:pPr indent="-317500" lvl="0" marL="457200" rtl="0" algn="l">
              <a:spcBef>
                <a:spcPts val="0"/>
              </a:spcBef>
              <a:spcAft>
                <a:spcPts val="0"/>
              </a:spcAft>
              <a:buSzPts val="1400"/>
              <a:buChar char="●"/>
            </a:pPr>
            <a:r>
              <a:rPr lang="en">
                <a:solidFill>
                  <a:schemeClr val="hlink"/>
                </a:solidFill>
                <a:uFill>
                  <a:noFill/>
                </a:uFill>
                <a:hlinkClick r:id="rId10"/>
              </a:rPr>
              <a:t>Woman writing and holding baby</a:t>
            </a:r>
            <a:endParaRPr/>
          </a:p>
          <a:p>
            <a:pPr indent="-317500" lvl="0" marL="457200" rtl="0" algn="l">
              <a:spcBef>
                <a:spcPts val="0"/>
              </a:spcBef>
              <a:spcAft>
                <a:spcPts val="0"/>
              </a:spcAft>
              <a:buSzPts val="1400"/>
              <a:buChar char="●"/>
            </a:pPr>
            <a:r>
              <a:rPr lang="en">
                <a:solidFill>
                  <a:schemeClr val="hlink"/>
                </a:solidFill>
                <a:uFill>
                  <a:noFill/>
                </a:uFill>
                <a:hlinkClick r:id="rId11"/>
              </a:rPr>
              <a:t>Close-up of an african young man sitting on sofa using laptop</a:t>
            </a:r>
            <a:endParaRPr/>
          </a:p>
          <a:p>
            <a:pPr indent="-317500" lvl="0" marL="457200" rtl="0" algn="l">
              <a:spcBef>
                <a:spcPts val="0"/>
              </a:spcBef>
              <a:spcAft>
                <a:spcPts val="0"/>
              </a:spcAft>
              <a:buSzPts val="1400"/>
              <a:buChar char="●"/>
            </a:pPr>
            <a:r>
              <a:rPr lang="en">
                <a:solidFill>
                  <a:schemeClr val="hlink"/>
                </a:solidFill>
                <a:uFill>
                  <a:noFill/>
                </a:uFill>
                <a:hlinkClick r:id="rId12"/>
              </a:rPr>
              <a:t>Woman taking a break to talk on the phone</a:t>
            </a:r>
            <a:endParaRPr/>
          </a:p>
          <a:p>
            <a:pPr indent="-317500" lvl="0" marL="457200" rtl="0" algn="l">
              <a:spcBef>
                <a:spcPts val="0"/>
              </a:spcBef>
              <a:spcAft>
                <a:spcPts val="0"/>
              </a:spcAft>
              <a:buSzPts val="1400"/>
              <a:buChar char="●"/>
            </a:pPr>
            <a:r>
              <a:rPr lang="en">
                <a:solidFill>
                  <a:schemeClr val="hlink"/>
                </a:solidFill>
                <a:uFill>
                  <a:noFill/>
                </a:uFill>
                <a:hlinkClick r:id="rId13"/>
              </a:rPr>
              <a:t>Front view woman with food and laptop</a:t>
            </a:r>
            <a:endParaRPr/>
          </a:p>
          <a:p>
            <a:pPr indent="0" lvl="0" marL="0" rtl="0" algn="l">
              <a:spcBef>
                <a:spcPts val="0"/>
              </a:spcBef>
              <a:spcAft>
                <a:spcPts val="0"/>
              </a:spcAft>
              <a:buNone/>
            </a:pPr>
            <a:r>
              <a:t/>
            </a:r>
            <a:endParaRPr>
              <a:solidFill>
                <a:schemeClr val="lt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8" name="Shape 908"/>
        <p:cNvGrpSpPr/>
        <p:nvPr/>
      </p:nvGrpSpPr>
      <p:grpSpPr>
        <a:xfrm>
          <a:off x="0" y="0"/>
          <a:ext cx="0" cy="0"/>
          <a:chOff x="0" y="0"/>
          <a:chExt cx="0" cy="0"/>
        </a:xfrm>
      </p:grpSpPr>
      <p:sp>
        <p:nvSpPr>
          <p:cNvPr id="909" name="Google Shape;909;p57"/>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910" name="Google Shape;910;p57"/>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911" name="Google Shape;911;p57"/>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Template with WordArts</a:t>
            </a:r>
            <a:endParaRPr/>
          </a:p>
        </p:txBody>
      </p:sp>
      <p:sp>
        <p:nvSpPr>
          <p:cNvPr id="213" name="Google Shape;213;p31"/>
          <p:cNvSpPr txBox="1"/>
          <p:nvPr>
            <p:ph idx="1" type="subTitle"/>
          </p:nvPr>
        </p:nvSpPr>
        <p:spPr>
          <a:xfrm>
            <a:off x="720000" y="1830750"/>
            <a:ext cx="5001600" cy="178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solidFill>
                  <a:schemeClr val="dk1"/>
                </a:solidFill>
              </a:rPr>
              <a:t>This is WordArt text. If you want to modify it:</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Double-click on it</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Type your new text in the dialog box</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You can change the fill color in the top menu</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You can also modify the stroke, its color, thickness or type</a:t>
            </a:r>
            <a:endParaRPr>
              <a:solidFill>
                <a:schemeClr val="dk1"/>
              </a:solidFill>
            </a:endParaRPr>
          </a:p>
          <a:p>
            <a:pPr indent="-317500" lvl="0" marL="457200" rtl="0" algn="l">
              <a:spcBef>
                <a:spcPts val="0"/>
              </a:spcBef>
              <a:spcAft>
                <a:spcPts val="0"/>
              </a:spcAft>
              <a:buClr>
                <a:schemeClr val="dk1"/>
              </a:buClr>
              <a:buSzPts val="1400"/>
              <a:buAutoNum type="arabicPeriod"/>
            </a:pPr>
            <a:r>
              <a:rPr lang="en">
                <a:solidFill>
                  <a:schemeClr val="dk1"/>
                </a:solidFill>
              </a:rPr>
              <a:t>Press Enter</a:t>
            </a:r>
            <a:endParaRPr>
              <a:solidFill>
                <a:schemeClr val="dk1"/>
              </a:solidFill>
            </a:endParaRPr>
          </a:p>
        </p:txBody>
      </p:sp>
      <p:sp>
        <p:nvSpPr>
          <p:cNvPr id="214" name="Google Shape;214;p31"/>
          <p:cNvSpPr/>
          <p:nvPr/>
        </p:nvSpPr>
        <p:spPr>
          <a:xfrm rot="647696">
            <a:off x="5558841" y="1784788"/>
            <a:ext cx="2821179" cy="1573942"/>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1"/>
          <p:cNvSpPr/>
          <p:nvPr/>
        </p:nvSpPr>
        <p:spPr>
          <a:xfrm rot="647878">
            <a:off x="6399413" y="2284425"/>
            <a:ext cx="1200956" cy="595744"/>
          </a:xfrm>
          <a:prstGeom prst="rect">
            <a:avLst/>
          </a:prstGeom>
        </p:spPr>
        <p:txBody>
          <a:bodyPr>
            <a:prstTxWarp prst="textPlain"/>
          </a:bodyPr>
          <a:lstStyle/>
          <a:p>
            <a:pPr lvl="0" algn="ctr"/>
            <a:r>
              <a:rPr b="1" i="0">
                <a:ln cap="flat" cmpd="sng" w="19050">
                  <a:solidFill>
                    <a:schemeClr val="lt2"/>
                  </a:solidFill>
                  <a:prstDash val="solid"/>
                  <a:round/>
                  <a:headEnd len="sm" w="sm" type="none"/>
                  <a:tailEnd len="sm" w="sm" type="none"/>
                </a:ln>
                <a:solidFill>
                  <a:schemeClr val="lt1"/>
                </a:solidFill>
                <a:latin typeface="Shrikhand"/>
              </a:rPr>
              <a:t>Thesis</a:t>
            </a:r>
            <a:br>
              <a:rPr b="1" i="0">
                <a:ln cap="flat" cmpd="sng" w="19050">
                  <a:solidFill>
                    <a:schemeClr val="lt2"/>
                  </a:solidFill>
                  <a:prstDash val="solid"/>
                  <a:round/>
                  <a:headEnd len="sm" w="sm" type="none"/>
                  <a:tailEnd len="sm" w="sm" type="none"/>
                </a:ln>
                <a:solidFill>
                  <a:schemeClr val="lt1"/>
                </a:solidFill>
                <a:latin typeface="Shrikhand"/>
              </a:rPr>
            </a:br>
            <a:r>
              <a:rPr b="1" i="0">
                <a:ln cap="flat" cmpd="sng" w="19050">
                  <a:solidFill>
                    <a:schemeClr val="lt2"/>
                  </a:solidFill>
                  <a:prstDash val="solid"/>
                  <a:round/>
                  <a:headEnd len="sm" w="sm" type="none"/>
                  <a:tailEnd len="sm" w="sm" type="none"/>
                </a:ln>
                <a:solidFill>
                  <a:schemeClr val="lt1"/>
                </a:solidFill>
                <a:latin typeface="Shrikhand"/>
              </a:rPr>
              <a:t>defense</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5" name="Shape 915"/>
        <p:cNvGrpSpPr/>
        <p:nvPr/>
      </p:nvGrpSpPr>
      <p:grpSpPr>
        <a:xfrm>
          <a:off x="0" y="0"/>
          <a:ext cx="0" cy="0"/>
          <a:chOff x="0" y="0"/>
          <a:chExt cx="0" cy="0"/>
        </a:xfrm>
      </p:grpSpPr>
      <p:sp>
        <p:nvSpPr>
          <p:cNvPr id="916" name="Google Shape;916;p58"/>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917" name="Google Shape;917;p58"/>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918" name="Google Shape;918;p58"/>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2" name="Shape 922"/>
        <p:cNvGrpSpPr/>
        <p:nvPr/>
      </p:nvGrpSpPr>
      <p:grpSpPr>
        <a:xfrm>
          <a:off x="0" y="0"/>
          <a:ext cx="0" cy="0"/>
          <a:chOff x="0" y="0"/>
          <a:chExt cx="0" cy="0"/>
        </a:xfrm>
      </p:grpSpPr>
      <p:sp>
        <p:nvSpPr>
          <p:cNvPr id="923" name="Google Shape;923;p59"/>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924" name="Google Shape;924;p59"/>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925" name="Google Shape;925;p59"/>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Shrikhand</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https://fonts.google.com/specimen/Shrikhand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Open Sans</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https://fonts.google.com/specimen/Open+Sans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926" name="Google Shape;926;p59"/>
          <p:cNvGrpSpPr/>
          <p:nvPr/>
        </p:nvGrpSpPr>
        <p:grpSpPr>
          <a:xfrm>
            <a:off x="1521725" y="3498875"/>
            <a:ext cx="6100525" cy="754200"/>
            <a:chOff x="1521725" y="3498875"/>
            <a:chExt cx="6100525" cy="754200"/>
          </a:xfrm>
        </p:grpSpPr>
        <p:sp>
          <p:nvSpPr>
            <p:cNvPr id="927" name="Google Shape;927;p59"/>
            <p:cNvSpPr/>
            <p:nvPr/>
          </p:nvSpPr>
          <p:spPr>
            <a:xfrm>
              <a:off x="2583550" y="3498875"/>
              <a:ext cx="791400" cy="754200"/>
            </a:xfrm>
            <a:prstGeom prst="roundRect">
              <a:avLst>
                <a:gd fmla="val 16667" name="adj"/>
              </a:avLst>
            </a:prstGeom>
            <a:solidFill>
              <a:srgbClr val="F5F1E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9"/>
            <p:cNvSpPr/>
            <p:nvPr/>
          </p:nvSpPr>
          <p:spPr>
            <a:xfrm>
              <a:off x="3645370" y="3498875"/>
              <a:ext cx="791400" cy="754200"/>
            </a:xfrm>
            <a:prstGeom prst="roundRect">
              <a:avLst>
                <a:gd fmla="val 16667" name="adj"/>
              </a:avLst>
            </a:prstGeom>
            <a:solidFill>
              <a:srgbClr val="F4B12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9"/>
            <p:cNvSpPr/>
            <p:nvPr/>
          </p:nvSpPr>
          <p:spPr>
            <a:xfrm>
              <a:off x="4707189" y="3498875"/>
              <a:ext cx="791400" cy="754200"/>
            </a:xfrm>
            <a:prstGeom prst="roundRect">
              <a:avLst>
                <a:gd fmla="val 16667" name="adj"/>
              </a:avLst>
            </a:prstGeom>
            <a:solidFill>
              <a:srgbClr val="E6610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9"/>
            <p:cNvSpPr/>
            <p:nvPr/>
          </p:nvSpPr>
          <p:spPr>
            <a:xfrm>
              <a:off x="1521725" y="3498875"/>
              <a:ext cx="791400" cy="754200"/>
            </a:xfrm>
            <a:prstGeom prst="roundRect">
              <a:avLst>
                <a:gd fmla="val 16667" name="adj"/>
              </a:avLst>
            </a:prstGeom>
            <a:solidFill>
              <a:srgbClr val="00223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9"/>
            <p:cNvSpPr txBox="1"/>
            <p:nvPr/>
          </p:nvSpPr>
          <p:spPr>
            <a:xfrm>
              <a:off x="258355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#f5f1ed</a:t>
              </a:r>
              <a:endParaRPr sz="1000">
                <a:solidFill>
                  <a:schemeClr val="dk1"/>
                </a:solidFill>
              </a:endParaRPr>
            </a:p>
          </p:txBody>
        </p:sp>
        <p:sp>
          <p:nvSpPr>
            <p:cNvPr id="932" name="Google Shape;932;p59"/>
            <p:cNvSpPr txBox="1"/>
            <p:nvPr/>
          </p:nvSpPr>
          <p:spPr>
            <a:xfrm>
              <a:off x="364537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#f4b123</a:t>
              </a:r>
              <a:endParaRPr sz="1000">
                <a:solidFill>
                  <a:srgbClr val="FFFFFF"/>
                </a:solidFill>
              </a:endParaRPr>
            </a:p>
          </p:txBody>
        </p:sp>
        <p:sp>
          <p:nvSpPr>
            <p:cNvPr id="933" name="Google Shape;933;p59"/>
            <p:cNvSpPr txBox="1"/>
            <p:nvPr/>
          </p:nvSpPr>
          <p:spPr>
            <a:xfrm>
              <a:off x="470720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#e66103</a:t>
              </a:r>
              <a:endParaRPr sz="1000">
                <a:solidFill>
                  <a:srgbClr val="FFFFFF"/>
                </a:solidFill>
              </a:endParaRPr>
            </a:p>
          </p:txBody>
        </p:sp>
        <p:sp>
          <p:nvSpPr>
            <p:cNvPr id="934" name="Google Shape;934;p59"/>
            <p:cNvSpPr txBox="1"/>
            <p:nvPr/>
          </p:nvSpPr>
          <p:spPr>
            <a:xfrm>
              <a:off x="152172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#002235</a:t>
              </a:r>
              <a:endParaRPr sz="1000">
                <a:solidFill>
                  <a:srgbClr val="FFFFFF"/>
                </a:solidFill>
              </a:endParaRPr>
            </a:p>
          </p:txBody>
        </p:sp>
        <p:sp>
          <p:nvSpPr>
            <p:cNvPr id="935" name="Google Shape;935;p59"/>
            <p:cNvSpPr/>
            <p:nvPr/>
          </p:nvSpPr>
          <p:spPr>
            <a:xfrm>
              <a:off x="5769014" y="3498875"/>
              <a:ext cx="791400" cy="754200"/>
            </a:xfrm>
            <a:prstGeom prst="roundRect">
              <a:avLst>
                <a:gd fmla="val 16667" name="adj"/>
              </a:avLst>
            </a:prstGeom>
            <a:solidFill>
              <a:srgbClr val="14A1D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9"/>
            <p:cNvSpPr txBox="1"/>
            <p:nvPr/>
          </p:nvSpPr>
          <p:spPr>
            <a:xfrm>
              <a:off x="576902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#14a1da</a:t>
              </a:r>
              <a:endParaRPr sz="1000">
                <a:solidFill>
                  <a:srgbClr val="FFFFFF"/>
                </a:solidFill>
              </a:endParaRPr>
            </a:p>
          </p:txBody>
        </p:sp>
        <p:sp>
          <p:nvSpPr>
            <p:cNvPr id="937" name="Google Shape;937;p59"/>
            <p:cNvSpPr/>
            <p:nvPr/>
          </p:nvSpPr>
          <p:spPr>
            <a:xfrm>
              <a:off x="6830839" y="3498875"/>
              <a:ext cx="791400" cy="754200"/>
            </a:xfrm>
            <a:prstGeom prst="roundRect">
              <a:avLst>
                <a:gd fmla="val 16667" name="adj"/>
              </a:avLst>
            </a:prstGeom>
            <a:solidFill>
              <a:srgbClr val="1666A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9"/>
            <p:cNvSpPr txBox="1"/>
            <p:nvPr/>
          </p:nvSpPr>
          <p:spPr>
            <a:xfrm>
              <a:off x="683085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#1666a3</a:t>
              </a:r>
              <a:endParaRPr sz="1000">
                <a:solidFill>
                  <a:srgbClr val="FFFFFF"/>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2" name="Shape 942"/>
        <p:cNvGrpSpPr/>
        <p:nvPr/>
      </p:nvGrpSpPr>
      <p:grpSpPr>
        <a:xfrm>
          <a:off x="0" y="0"/>
          <a:ext cx="0" cy="0"/>
          <a:chOff x="0" y="0"/>
          <a:chExt cx="0" cy="0"/>
        </a:xfrm>
      </p:grpSpPr>
      <p:sp>
        <p:nvSpPr>
          <p:cNvPr id="943" name="Google Shape;943;p60"/>
          <p:cNvSpPr txBox="1"/>
          <p:nvPr>
            <p:ph idx="4294967295" type="title"/>
          </p:nvPr>
        </p:nvSpPr>
        <p:spPr>
          <a:xfrm>
            <a:off x="1048350" y="6496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944" name="Google Shape;944;p60"/>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945" name="Google Shape;945;p60"/>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946" name="Google Shape;946;p60">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947" name="Google Shape;947;p60">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948" name="Google Shape;948;p60">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949" name="Google Shape;949;p60">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950" name="Google Shape;950;p60"/>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951" name="Google Shape;951;p60"/>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952" name="Google Shape;952;p60"/>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953" name="Google Shape;953;p60"/>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954" name="Google Shape;954;p60">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8" name="Shape 958"/>
        <p:cNvGrpSpPr/>
        <p:nvPr/>
      </p:nvGrpSpPr>
      <p:grpSpPr>
        <a:xfrm>
          <a:off x="0" y="0"/>
          <a:ext cx="0" cy="0"/>
          <a:chOff x="0" y="0"/>
          <a:chExt cx="0" cy="0"/>
        </a:xfrm>
      </p:grpSpPr>
      <p:sp>
        <p:nvSpPr>
          <p:cNvPr id="959" name="Google Shape;959;p61"/>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960" name="Google Shape;960;p61"/>
          <p:cNvGrpSpPr/>
          <p:nvPr/>
        </p:nvGrpSpPr>
        <p:grpSpPr>
          <a:xfrm>
            <a:off x="5156078" y="3085736"/>
            <a:ext cx="474294" cy="551291"/>
            <a:chOff x="4727025" y="1332775"/>
            <a:chExt cx="59900" cy="69625"/>
          </a:xfrm>
        </p:grpSpPr>
        <p:sp>
          <p:nvSpPr>
            <p:cNvPr id="961" name="Google Shape;961;p6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6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61"/>
          <p:cNvGrpSpPr/>
          <p:nvPr/>
        </p:nvGrpSpPr>
        <p:grpSpPr>
          <a:xfrm>
            <a:off x="5769734" y="2314340"/>
            <a:ext cx="555653" cy="557031"/>
            <a:chOff x="4820425" y="1329900"/>
            <a:chExt cx="70175" cy="70350"/>
          </a:xfrm>
        </p:grpSpPr>
        <p:sp>
          <p:nvSpPr>
            <p:cNvPr id="964" name="Google Shape;964;p6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61"/>
          <p:cNvGrpSpPr/>
          <p:nvPr/>
        </p:nvGrpSpPr>
        <p:grpSpPr>
          <a:xfrm>
            <a:off x="6396103" y="2318845"/>
            <a:ext cx="582574" cy="533871"/>
            <a:chOff x="4903200" y="1331525"/>
            <a:chExt cx="73575" cy="67425"/>
          </a:xfrm>
        </p:grpSpPr>
        <p:sp>
          <p:nvSpPr>
            <p:cNvPr id="969" name="Google Shape;969;p6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61"/>
          <p:cNvGrpSpPr/>
          <p:nvPr/>
        </p:nvGrpSpPr>
        <p:grpSpPr>
          <a:xfrm>
            <a:off x="5755581" y="3078709"/>
            <a:ext cx="583960" cy="565345"/>
            <a:chOff x="4815575" y="1416800"/>
            <a:chExt cx="73750" cy="71400"/>
          </a:xfrm>
        </p:grpSpPr>
        <p:sp>
          <p:nvSpPr>
            <p:cNvPr id="972" name="Google Shape;972;p6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61"/>
          <p:cNvGrpSpPr/>
          <p:nvPr/>
        </p:nvGrpSpPr>
        <p:grpSpPr>
          <a:xfrm>
            <a:off x="6390362" y="3108896"/>
            <a:ext cx="589898" cy="504970"/>
            <a:chOff x="4902475" y="1418875"/>
            <a:chExt cx="74500" cy="63775"/>
          </a:xfrm>
        </p:grpSpPr>
        <p:sp>
          <p:nvSpPr>
            <p:cNvPr id="976" name="Google Shape;976;p6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 name="Google Shape;978;p61"/>
          <p:cNvGrpSpPr/>
          <p:nvPr/>
        </p:nvGrpSpPr>
        <p:grpSpPr>
          <a:xfrm>
            <a:off x="5765577" y="3826000"/>
            <a:ext cx="563967" cy="567127"/>
            <a:chOff x="4818100" y="1507675"/>
            <a:chExt cx="71225" cy="71625"/>
          </a:xfrm>
        </p:grpSpPr>
        <p:sp>
          <p:nvSpPr>
            <p:cNvPr id="979" name="Google Shape;979;p6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61"/>
          <p:cNvGrpSpPr/>
          <p:nvPr/>
        </p:nvGrpSpPr>
        <p:grpSpPr>
          <a:xfrm>
            <a:off x="5079075" y="3829461"/>
            <a:ext cx="628301" cy="588505"/>
            <a:chOff x="4721450" y="1509475"/>
            <a:chExt cx="79350" cy="74325"/>
          </a:xfrm>
        </p:grpSpPr>
        <p:sp>
          <p:nvSpPr>
            <p:cNvPr id="984" name="Google Shape;984;p6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61"/>
          <p:cNvGrpSpPr/>
          <p:nvPr/>
        </p:nvGrpSpPr>
        <p:grpSpPr>
          <a:xfrm>
            <a:off x="6424608" y="3814027"/>
            <a:ext cx="557038" cy="562772"/>
            <a:chOff x="4906800" y="1507500"/>
            <a:chExt cx="70350" cy="71075"/>
          </a:xfrm>
        </p:grpSpPr>
        <p:sp>
          <p:nvSpPr>
            <p:cNvPr id="989" name="Google Shape;989;p6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61"/>
          <p:cNvGrpSpPr/>
          <p:nvPr/>
        </p:nvGrpSpPr>
        <p:grpSpPr>
          <a:xfrm>
            <a:off x="4462216" y="2340963"/>
            <a:ext cx="517934" cy="517934"/>
            <a:chOff x="3736598" y="2170606"/>
            <a:chExt cx="404889" cy="404889"/>
          </a:xfrm>
        </p:grpSpPr>
        <p:sp>
          <p:nvSpPr>
            <p:cNvPr id="995" name="Google Shape;995;p6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 name="Google Shape;999;p61"/>
          <p:cNvGrpSpPr/>
          <p:nvPr/>
        </p:nvGrpSpPr>
        <p:grpSpPr>
          <a:xfrm>
            <a:off x="3729277" y="2341061"/>
            <a:ext cx="586986" cy="517740"/>
            <a:chOff x="3161917" y="2170682"/>
            <a:chExt cx="458870" cy="404737"/>
          </a:xfrm>
        </p:grpSpPr>
        <p:sp>
          <p:nvSpPr>
            <p:cNvPr id="1000" name="Google Shape;1000;p6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61"/>
          <p:cNvGrpSpPr/>
          <p:nvPr/>
        </p:nvGrpSpPr>
        <p:grpSpPr>
          <a:xfrm>
            <a:off x="3752299" y="3102400"/>
            <a:ext cx="540943" cy="517963"/>
            <a:chOff x="3179914" y="2889488"/>
            <a:chExt cx="422876" cy="404911"/>
          </a:xfrm>
        </p:grpSpPr>
        <p:sp>
          <p:nvSpPr>
            <p:cNvPr id="1004" name="Google Shape;1004;p6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 name="Google Shape;1010;p61"/>
          <p:cNvGrpSpPr/>
          <p:nvPr/>
        </p:nvGrpSpPr>
        <p:grpSpPr>
          <a:xfrm>
            <a:off x="4453093" y="3102358"/>
            <a:ext cx="536180" cy="518047"/>
            <a:chOff x="3729467" y="2889422"/>
            <a:chExt cx="419153" cy="404977"/>
          </a:xfrm>
        </p:grpSpPr>
        <p:sp>
          <p:nvSpPr>
            <p:cNvPr id="1011" name="Google Shape;1011;p6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61"/>
          <p:cNvGrpSpPr/>
          <p:nvPr/>
        </p:nvGrpSpPr>
        <p:grpSpPr>
          <a:xfrm>
            <a:off x="1990126" y="3445787"/>
            <a:ext cx="965351" cy="134611"/>
            <a:chOff x="4411970" y="2962952"/>
            <a:chExt cx="706544" cy="104212"/>
          </a:xfrm>
        </p:grpSpPr>
        <p:sp>
          <p:nvSpPr>
            <p:cNvPr id="1019" name="Google Shape;1019;p6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61"/>
          <p:cNvGrpSpPr/>
          <p:nvPr/>
        </p:nvGrpSpPr>
        <p:grpSpPr>
          <a:xfrm>
            <a:off x="1990126" y="3041077"/>
            <a:ext cx="960158" cy="289172"/>
            <a:chOff x="4411970" y="2726085"/>
            <a:chExt cx="643107" cy="193659"/>
          </a:xfrm>
        </p:grpSpPr>
        <p:sp>
          <p:nvSpPr>
            <p:cNvPr id="1024" name="Google Shape;1024;p6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61"/>
          <p:cNvGrpSpPr/>
          <p:nvPr/>
        </p:nvGrpSpPr>
        <p:grpSpPr>
          <a:xfrm>
            <a:off x="998624" y="3295400"/>
            <a:ext cx="811503" cy="252584"/>
            <a:chOff x="4411970" y="4340222"/>
            <a:chExt cx="779467" cy="242683"/>
          </a:xfrm>
        </p:grpSpPr>
        <p:sp>
          <p:nvSpPr>
            <p:cNvPr id="1028" name="Google Shape;1028;p6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 name="Google Shape;1031;p61"/>
          <p:cNvGrpSpPr/>
          <p:nvPr/>
        </p:nvGrpSpPr>
        <p:grpSpPr>
          <a:xfrm>
            <a:off x="1990126" y="2709308"/>
            <a:ext cx="965160" cy="216230"/>
            <a:chOff x="4411970" y="2468674"/>
            <a:chExt cx="747317" cy="167425"/>
          </a:xfrm>
        </p:grpSpPr>
        <p:sp>
          <p:nvSpPr>
            <p:cNvPr id="1032" name="Google Shape;1032;p6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 name="Google Shape;1034;p61"/>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 name="Google Shape;1035;p61"/>
          <p:cNvGrpSpPr/>
          <p:nvPr/>
        </p:nvGrpSpPr>
        <p:grpSpPr>
          <a:xfrm>
            <a:off x="997692" y="2334687"/>
            <a:ext cx="1959041" cy="208784"/>
            <a:chOff x="6336019" y="3733725"/>
            <a:chExt cx="2566206" cy="351310"/>
          </a:xfrm>
        </p:grpSpPr>
        <p:sp>
          <p:nvSpPr>
            <p:cNvPr id="1036" name="Google Shape;1036;p61"/>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1"/>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1"/>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1"/>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61"/>
          <p:cNvGrpSpPr/>
          <p:nvPr/>
        </p:nvGrpSpPr>
        <p:grpSpPr>
          <a:xfrm>
            <a:off x="1990126" y="3950602"/>
            <a:ext cx="946551" cy="153200"/>
            <a:chOff x="4404545" y="3301592"/>
            <a:chExt cx="782403" cy="129272"/>
          </a:xfrm>
        </p:grpSpPr>
        <p:sp>
          <p:nvSpPr>
            <p:cNvPr id="1041" name="Google Shape;1041;p6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1"/>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61"/>
          <p:cNvGrpSpPr/>
          <p:nvPr/>
        </p:nvGrpSpPr>
        <p:grpSpPr>
          <a:xfrm>
            <a:off x="1990126" y="3695937"/>
            <a:ext cx="962257" cy="139127"/>
            <a:chOff x="4411970" y="3131459"/>
            <a:chExt cx="710520" cy="117397"/>
          </a:xfrm>
        </p:grpSpPr>
        <p:sp>
          <p:nvSpPr>
            <p:cNvPr id="1044" name="Google Shape;1044;p6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46" name="Google Shape;1046;p61"/>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 name="Google Shape;1047;p61"/>
          <p:cNvGrpSpPr/>
          <p:nvPr/>
        </p:nvGrpSpPr>
        <p:grpSpPr>
          <a:xfrm>
            <a:off x="990271" y="3621603"/>
            <a:ext cx="823838" cy="458988"/>
            <a:chOff x="4411970" y="1801825"/>
            <a:chExt cx="734586" cy="409262"/>
          </a:xfrm>
        </p:grpSpPr>
        <p:sp>
          <p:nvSpPr>
            <p:cNvPr id="1048" name="Google Shape;1048;p6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 name="Google Shape;1050;p61"/>
          <p:cNvGrpSpPr/>
          <p:nvPr/>
        </p:nvGrpSpPr>
        <p:grpSpPr>
          <a:xfrm>
            <a:off x="3095243" y="2339173"/>
            <a:ext cx="521514" cy="521514"/>
            <a:chOff x="5681300" y="2527788"/>
            <a:chExt cx="805800" cy="805800"/>
          </a:xfrm>
        </p:grpSpPr>
        <p:sp>
          <p:nvSpPr>
            <p:cNvPr id="1051" name="Google Shape;1051;p61"/>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61"/>
          <p:cNvGrpSpPr/>
          <p:nvPr/>
        </p:nvGrpSpPr>
        <p:grpSpPr>
          <a:xfrm>
            <a:off x="3089483" y="3094865"/>
            <a:ext cx="533033" cy="533033"/>
            <a:chOff x="4049800" y="640400"/>
            <a:chExt cx="858900" cy="858900"/>
          </a:xfrm>
        </p:grpSpPr>
        <p:sp>
          <p:nvSpPr>
            <p:cNvPr id="1054" name="Google Shape;1054;p61"/>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1"/>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61"/>
          <p:cNvGrpSpPr/>
          <p:nvPr/>
        </p:nvGrpSpPr>
        <p:grpSpPr>
          <a:xfrm>
            <a:off x="3014966" y="3772543"/>
            <a:ext cx="682068" cy="682068"/>
            <a:chOff x="5080188" y="927900"/>
            <a:chExt cx="961200" cy="961200"/>
          </a:xfrm>
        </p:grpSpPr>
        <p:sp>
          <p:nvSpPr>
            <p:cNvPr id="1057" name="Google Shape;1057;p61"/>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1"/>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1"/>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1"/>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 name="Google Shape;1065;p61"/>
          <p:cNvGrpSpPr/>
          <p:nvPr/>
        </p:nvGrpSpPr>
        <p:grpSpPr>
          <a:xfrm>
            <a:off x="4478465" y="3869234"/>
            <a:ext cx="505650" cy="504006"/>
            <a:chOff x="6039282" y="1042577"/>
            <a:chExt cx="734315" cy="731929"/>
          </a:xfrm>
        </p:grpSpPr>
        <p:sp>
          <p:nvSpPr>
            <p:cNvPr id="1066" name="Google Shape;1066;p6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61"/>
          <p:cNvGrpSpPr/>
          <p:nvPr/>
        </p:nvGrpSpPr>
        <p:grpSpPr>
          <a:xfrm>
            <a:off x="5091067" y="2298862"/>
            <a:ext cx="567744" cy="602136"/>
            <a:chOff x="1825800" y="1651625"/>
            <a:chExt cx="539989" cy="571775"/>
          </a:xfrm>
        </p:grpSpPr>
        <p:sp>
          <p:nvSpPr>
            <p:cNvPr id="1088" name="Google Shape;1088;p61"/>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1"/>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1"/>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61"/>
          <p:cNvGrpSpPr/>
          <p:nvPr/>
        </p:nvGrpSpPr>
        <p:grpSpPr>
          <a:xfrm>
            <a:off x="3765995" y="3855579"/>
            <a:ext cx="508123" cy="507955"/>
            <a:chOff x="1897577" y="2802432"/>
            <a:chExt cx="492176" cy="492014"/>
          </a:xfrm>
        </p:grpSpPr>
        <p:sp>
          <p:nvSpPr>
            <p:cNvPr id="1093" name="Google Shape;1093;p6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1"/>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1"/>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61"/>
          <p:cNvGrpSpPr/>
          <p:nvPr/>
        </p:nvGrpSpPr>
        <p:grpSpPr>
          <a:xfrm>
            <a:off x="997525" y="4169123"/>
            <a:ext cx="809227" cy="200842"/>
            <a:chOff x="2013045" y="4813233"/>
            <a:chExt cx="921986" cy="228854"/>
          </a:xfrm>
        </p:grpSpPr>
        <p:sp>
          <p:nvSpPr>
            <p:cNvPr id="1106" name="Google Shape;1106;p61"/>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1"/>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61"/>
          <p:cNvGrpSpPr/>
          <p:nvPr/>
        </p:nvGrpSpPr>
        <p:grpSpPr>
          <a:xfrm>
            <a:off x="1005985" y="2656004"/>
            <a:ext cx="792421" cy="269941"/>
            <a:chOff x="1046767" y="4756633"/>
            <a:chExt cx="859646" cy="292841"/>
          </a:xfrm>
        </p:grpSpPr>
        <p:sp>
          <p:nvSpPr>
            <p:cNvPr id="1109" name="Google Shape;1109;p61"/>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1"/>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1"/>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 name="Google Shape;1112;p6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 name="Google Shape;1116;p61"/>
          <p:cNvGrpSpPr/>
          <p:nvPr/>
        </p:nvGrpSpPr>
        <p:grpSpPr>
          <a:xfrm>
            <a:off x="7141841" y="2550562"/>
            <a:ext cx="166473" cy="141497"/>
            <a:chOff x="4660325" y="1866850"/>
            <a:chExt cx="68350" cy="58100"/>
          </a:xfrm>
        </p:grpSpPr>
        <p:sp>
          <p:nvSpPr>
            <p:cNvPr id="1117" name="Google Shape;1117;p6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61"/>
          <p:cNvGrpSpPr/>
          <p:nvPr/>
        </p:nvGrpSpPr>
        <p:grpSpPr>
          <a:xfrm>
            <a:off x="7451186" y="2576286"/>
            <a:ext cx="162515" cy="90049"/>
            <a:chOff x="4791775" y="1877500"/>
            <a:chExt cx="66725" cy="36975"/>
          </a:xfrm>
        </p:grpSpPr>
        <p:sp>
          <p:nvSpPr>
            <p:cNvPr id="1120" name="Google Shape;1120;p6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61"/>
          <p:cNvGrpSpPr/>
          <p:nvPr/>
        </p:nvGrpSpPr>
        <p:grpSpPr>
          <a:xfrm>
            <a:off x="7772899" y="2576286"/>
            <a:ext cx="144979" cy="90049"/>
            <a:chOff x="4923925" y="1877500"/>
            <a:chExt cx="59525" cy="36975"/>
          </a:xfrm>
        </p:grpSpPr>
        <p:sp>
          <p:nvSpPr>
            <p:cNvPr id="1123" name="Google Shape;1123;p6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61"/>
          <p:cNvGrpSpPr/>
          <p:nvPr/>
        </p:nvGrpSpPr>
        <p:grpSpPr>
          <a:xfrm>
            <a:off x="8067390" y="2558477"/>
            <a:ext cx="141447" cy="125667"/>
            <a:chOff x="5058450" y="1870100"/>
            <a:chExt cx="58075" cy="51600"/>
          </a:xfrm>
        </p:grpSpPr>
        <p:sp>
          <p:nvSpPr>
            <p:cNvPr id="1126" name="Google Shape;1126;p6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61"/>
          <p:cNvGrpSpPr/>
          <p:nvPr/>
        </p:nvGrpSpPr>
        <p:grpSpPr>
          <a:xfrm>
            <a:off x="7481905" y="2980885"/>
            <a:ext cx="101077" cy="107645"/>
            <a:chOff x="4811425" y="2065025"/>
            <a:chExt cx="41500" cy="44200"/>
          </a:xfrm>
        </p:grpSpPr>
        <p:sp>
          <p:nvSpPr>
            <p:cNvPr id="1129" name="Google Shape;1129;p6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61"/>
          <p:cNvGrpSpPr/>
          <p:nvPr/>
        </p:nvGrpSpPr>
        <p:grpSpPr>
          <a:xfrm>
            <a:off x="7774342" y="2981098"/>
            <a:ext cx="120867" cy="107218"/>
            <a:chOff x="4929875" y="2065025"/>
            <a:chExt cx="49625" cy="44025"/>
          </a:xfrm>
        </p:grpSpPr>
        <p:sp>
          <p:nvSpPr>
            <p:cNvPr id="1132" name="Google Shape;1132;p6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61"/>
          <p:cNvGrpSpPr/>
          <p:nvPr/>
        </p:nvGrpSpPr>
        <p:grpSpPr>
          <a:xfrm>
            <a:off x="8103011" y="2984112"/>
            <a:ext cx="70206" cy="101191"/>
            <a:chOff x="5083925" y="2066350"/>
            <a:chExt cx="28825" cy="41550"/>
          </a:xfrm>
        </p:grpSpPr>
        <p:sp>
          <p:nvSpPr>
            <p:cNvPr id="1135" name="Google Shape;1135;p6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61"/>
          <p:cNvGrpSpPr/>
          <p:nvPr/>
        </p:nvGrpSpPr>
        <p:grpSpPr>
          <a:xfrm>
            <a:off x="7134565" y="2999759"/>
            <a:ext cx="181026" cy="69896"/>
            <a:chOff x="4659775" y="2072775"/>
            <a:chExt cx="74325" cy="28700"/>
          </a:xfrm>
        </p:grpSpPr>
        <p:sp>
          <p:nvSpPr>
            <p:cNvPr id="1138" name="Google Shape;1138;p6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61"/>
          <p:cNvGrpSpPr/>
          <p:nvPr/>
        </p:nvGrpSpPr>
        <p:grpSpPr>
          <a:xfrm>
            <a:off x="8054421" y="2790324"/>
            <a:ext cx="167387" cy="89197"/>
            <a:chOff x="4662475" y="1976500"/>
            <a:chExt cx="68725" cy="36625"/>
          </a:xfrm>
        </p:grpSpPr>
        <p:sp>
          <p:nvSpPr>
            <p:cNvPr id="1142" name="Google Shape;1142;p6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61"/>
          <p:cNvGrpSpPr/>
          <p:nvPr/>
        </p:nvGrpSpPr>
        <p:grpSpPr>
          <a:xfrm>
            <a:off x="7751326" y="2793764"/>
            <a:ext cx="166899" cy="82317"/>
            <a:chOff x="4920150" y="1977875"/>
            <a:chExt cx="68525" cy="33800"/>
          </a:xfrm>
        </p:grpSpPr>
        <p:sp>
          <p:nvSpPr>
            <p:cNvPr id="1146" name="Google Shape;1146;p6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61"/>
          <p:cNvGrpSpPr/>
          <p:nvPr/>
        </p:nvGrpSpPr>
        <p:grpSpPr>
          <a:xfrm>
            <a:off x="7162483" y="3197682"/>
            <a:ext cx="125190" cy="127859"/>
            <a:chOff x="4676550" y="2160575"/>
            <a:chExt cx="51400" cy="52500"/>
          </a:xfrm>
        </p:grpSpPr>
        <p:sp>
          <p:nvSpPr>
            <p:cNvPr id="1150" name="Google Shape;1150;p6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 name="Google Shape;1153;p61"/>
          <p:cNvGrpSpPr/>
          <p:nvPr/>
        </p:nvGrpSpPr>
        <p:grpSpPr>
          <a:xfrm>
            <a:off x="7459741" y="3204714"/>
            <a:ext cx="145405" cy="113794"/>
            <a:chOff x="4768325" y="2163475"/>
            <a:chExt cx="59700" cy="46725"/>
          </a:xfrm>
        </p:grpSpPr>
        <p:sp>
          <p:nvSpPr>
            <p:cNvPr id="1154" name="Google Shape;1154;p6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 name="Google Shape;1156;p6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 name="Google Shape;1162;p61"/>
          <p:cNvGrpSpPr/>
          <p:nvPr/>
        </p:nvGrpSpPr>
        <p:grpSpPr>
          <a:xfrm>
            <a:off x="7476059" y="3459808"/>
            <a:ext cx="112768" cy="106853"/>
            <a:chOff x="4768575" y="2253950"/>
            <a:chExt cx="46300" cy="43875"/>
          </a:xfrm>
        </p:grpSpPr>
        <p:sp>
          <p:nvSpPr>
            <p:cNvPr id="1163" name="Google Shape;1163;p6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61"/>
          <p:cNvGrpSpPr/>
          <p:nvPr/>
        </p:nvGrpSpPr>
        <p:grpSpPr>
          <a:xfrm>
            <a:off x="7775682" y="3948834"/>
            <a:ext cx="118187" cy="146246"/>
            <a:chOff x="4960900" y="2433225"/>
            <a:chExt cx="48525" cy="60050"/>
          </a:xfrm>
        </p:grpSpPr>
        <p:sp>
          <p:nvSpPr>
            <p:cNvPr id="1166" name="Google Shape;1166;p6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 name="Google Shape;1168;p61"/>
          <p:cNvGrpSpPr/>
          <p:nvPr/>
        </p:nvGrpSpPr>
        <p:grpSpPr>
          <a:xfrm>
            <a:off x="7464247" y="4212895"/>
            <a:ext cx="136394" cy="143810"/>
            <a:chOff x="4854075" y="2527625"/>
            <a:chExt cx="56000" cy="59050"/>
          </a:xfrm>
        </p:grpSpPr>
        <p:sp>
          <p:nvSpPr>
            <p:cNvPr id="1169" name="Google Shape;1169;p6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 name="Google Shape;1171;p6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61"/>
          <p:cNvGrpSpPr/>
          <p:nvPr/>
        </p:nvGrpSpPr>
        <p:grpSpPr>
          <a:xfrm>
            <a:off x="8088458" y="3676639"/>
            <a:ext cx="99312" cy="160797"/>
            <a:chOff x="5059700" y="2334775"/>
            <a:chExt cx="40775" cy="66025"/>
          </a:xfrm>
        </p:grpSpPr>
        <p:sp>
          <p:nvSpPr>
            <p:cNvPr id="1175" name="Google Shape;1175;p6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 name="Google Shape;1184;p61"/>
          <p:cNvGrpSpPr/>
          <p:nvPr/>
        </p:nvGrpSpPr>
        <p:grpSpPr>
          <a:xfrm>
            <a:off x="8045622" y="3941771"/>
            <a:ext cx="184984" cy="160371"/>
            <a:chOff x="5037700" y="2430325"/>
            <a:chExt cx="75950" cy="65850"/>
          </a:xfrm>
        </p:grpSpPr>
        <p:sp>
          <p:nvSpPr>
            <p:cNvPr id="1185" name="Google Shape;1185;p6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 name="Google Shape;1187;p61"/>
          <p:cNvGrpSpPr/>
          <p:nvPr/>
        </p:nvGrpSpPr>
        <p:grpSpPr>
          <a:xfrm>
            <a:off x="7465128" y="3708223"/>
            <a:ext cx="173014" cy="97629"/>
            <a:chOff x="4756975" y="2341800"/>
            <a:chExt cx="91975" cy="51925"/>
          </a:xfrm>
        </p:grpSpPr>
        <p:sp>
          <p:nvSpPr>
            <p:cNvPr id="1188" name="Google Shape;1188;p6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61"/>
          <p:cNvGrpSpPr/>
          <p:nvPr/>
        </p:nvGrpSpPr>
        <p:grpSpPr>
          <a:xfrm>
            <a:off x="7732065" y="4196920"/>
            <a:ext cx="212497" cy="175761"/>
            <a:chOff x="4943575" y="2516350"/>
            <a:chExt cx="98675" cy="81700"/>
          </a:xfrm>
        </p:grpSpPr>
        <p:sp>
          <p:nvSpPr>
            <p:cNvPr id="1209" name="Google Shape;1209;p6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 name="Google Shape;1287;p6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1"/>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1"/>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5" name="Shape 1295"/>
        <p:cNvGrpSpPr/>
        <p:nvPr/>
      </p:nvGrpSpPr>
      <p:grpSpPr>
        <a:xfrm>
          <a:off x="0" y="0"/>
          <a:ext cx="0" cy="0"/>
          <a:chOff x="0" y="0"/>
          <a:chExt cx="0" cy="0"/>
        </a:xfrm>
      </p:grpSpPr>
      <p:grpSp>
        <p:nvGrpSpPr>
          <p:cNvPr id="1296" name="Google Shape;1296;p62"/>
          <p:cNvGrpSpPr/>
          <p:nvPr/>
        </p:nvGrpSpPr>
        <p:grpSpPr>
          <a:xfrm>
            <a:off x="3642951" y="1176740"/>
            <a:ext cx="2078182" cy="1366558"/>
            <a:chOff x="235800" y="830650"/>
            <a:chExt cx="6978450" cy="4588844"/>
          </a:xfrm>
        </p:grpSpPr>
        <p:sp>
          <p:nvSpPr>
            <p:cNvPr id="1297" name="Google Shape;1297;p6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62"/>
          <p:cNvGrpSpPr/>
          <p:nvPr/>
        </p:nvGrpSpPr>
        <p:grpSpPr>
          <a:xfrm>
            <a:off x="738454" y="3007842"/>
            <a:ext cx="2622876" cy="1333540"/>
            <a:chOff x="238125" y="1038125"/>
            <a:chExt cx="7146800" cy="3633625"/>
          </a:xfrm>
        </p:grpSpPr>
        <p:sp>
          <p:nvSpPr>
            <p:cNvPr id="1304" name="Google Shape;1304;p6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62"/>
          <p:cNvGrpSpPr/>
          <p:nvPr/>
        </p:nvGrpSpPr>
        <p:grpSpPr>
          <a:xfrm>
            <a:off x="5961311" y="1231136"/>
            <a:ext cx="2435960" cy="1297725"/>
            <a:chOff x="233350" y="949250"/>
            <a:chExt cx="7137300" cy="3802300"/>
          </a:xfrm>
        </p:grpSpPr>
        <p:sp>
          <p:nvSpPr>
            <p:cNvPr id="2877" name="Google Shape;2877;p6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8" name="Google Shape;2928;p62"/>
          <p:cNvGrpSpPr/>
          <p:nvPr/>
        </p:nvGrpSpPr>
        <p:grpSpPr>
          <a:xfrm>
            <a:off x="7714435" y="3194726"/>
            <a:ext cx="104231" cy="320340"/>
            <a:chOff x="7564426" y="3224343"/>
            <a:chExt cx="119985" cy="368801"/>
          </a:xfrm>
        </p:grpSpPr>
        <p:sp>
          <p:nvSpPr>
            <p:cNvPr id="2929" name="Google Shape;2929;p6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1" name="Google Shape;2931;p62"/>
          <p:cNvGrpSpPr/>
          <p:nvPr/>
        </p:nvGrpSpPr>
        <p:grpSpPr>
          <a:xfrm>
            <a:off x="7413923" y="3188827"/>
            <a:ext cx="189489" cy="332132"/>
            <a:chOff x="8370831" y="3202002"/>
            <a:chExt cx="218129" cy="382376"/>
          </a:xfrm>
        </p:grpSpPr>
        <p:sp>
          <p:nvSpPr>
            <p:cNvPr id="2932" name="Google Shape;2932;p6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4" name="Google Shape;2934;p62"/>
          <p:cNvGrpSpPr/>
          <p:nvPr/>
        </p:nvGrpSpPr>
        <p:grpSpPr>
          <a:xfrm>
            <a:off x="8137312" y="3599959"/>
            <a:ext cx="309429" cy="267000"/>
            <a:chOff x="6742064" y="3750480"/>
            <a:chExt cx="399315" cy="344560"/>
          </a:xfrm>
        </p:grpSpPr>
        <p:sp>
          <p:nvSpPr>
            <p:cNvPr id="2935" name="Google Shape;2935;p6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7" name="Google Shape;2937;p62"/>
          <p:cNvGrpSpPr/>
          <p:nvPr/>
        </p:nvGrpSpPr>
        <p:grpSpPr>
          <a:xfrm>
            <a:off x="7676331" y="3951006"/>
            <a:ext cx="180437" cy="281608"/>
            <a:chOff x="7248525" y="3739696"/>
            <a:chExt cx="230531" cy="359790"/>
          </a:xfrm>
        </p:grpSpPr>
        <p:sp>
          <p:nvSpPr>
            <p:cNvPr id="2938" name="Google Shape;2938;p6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0" name="Google Shape;2940;p62"/>
          <p:cNvGrpSpPr/>
          <p:nvPr/>
        </p:nvGrpSpPr>
        <p:grpSpPr>
          <a:xfrm>
            <a:off x="7922251" y="3594231"/>
            <a:ext cx="162896" cy="278710"/>
            <a:chOff x="7601242" y="3729267"/>
            <a:chExt cx="222566" cy="380803"/>
          </a:xfrm>
        </p:grpSpPr>
        <p:sp>
          <p:nvSpPr>
            <p:cNvPr id="2941" name="Google Shape;2941;p6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3" name="Google Shape;2943;p62"/>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4" name="Google Shape;2944;p62"/>
          <p:cNvGrpSpPr/>
          <p:nvPr/>
        </p:nvGrpSpPr>
        <p:grpSpPr>
          <a:xfrm>
            <a:off x="7411896" y="3595371"/>
            <a:ext cx="193543" cy="275990"/>
            <a:chOff x="8304647" y="3738687"/>
            <a:chExt cx="225076" cy="320956"/>
          </a:xfrm>
        </p:grpSpPr>
        <p:sp>
          <p:nvSpPr>
            <p:cNvPr id="2945" name="Google Shape;2945;p62"/>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8" name="Google Shape;2948;p62"/>
          <p:cNvGrpSpPr/>
          <p:nvPr/>
        </p:nvGrpSpPr>
        <p:grpSpPr>
          <a:xfrm>
            <a:off x="7684389" y="3595371"/>
            <a:ext cx="178492" cy="275990"/>
            <a:chOff x="8615101" y="3738687"/>
            <a:chExt cx="207573" cy="320956"/>
          </a:xfrm>
        </p:grpSpPr>
        <p:sp>
          <p:nvSpPr>
            <p:cNvPr id="2949" name="Google Shape;2949;p62"/>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2" name="Google Shape;2952;p62"/>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3" name="Google Shape;2953;p62"/>
          <p:cNvGrpSpPr/>
          <p:nvPr/>
        </p:nvGrpSpPr>
        <p:grpSpPr>
          <a:xfrm>
            <a:off x="7909920" y="3998032"/>
            <a:ext cx="187557" cy="187557"/>
            <a:chOff x="8565775" y="671075"/>
            <a:chExt cx="441000" cy="441000"/>
          </a:xfrm>
        </p:grpSpPr>
        <p:sp>
          <p:nvSpPr>
            <p:cNvPr id="2954" name="Google Shape;2954;p62"/>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2"/>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6" name="Google Shape;2956;p62"/>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2"/>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8" name="Google Shape;2958;p62"/>
          <p:cNvGrpSpPr/>
          <p:nvPr/>
        </p:nvGrpSpPr>
        <p:grpSpPr>
          <a:xfrm>
            <a:off x="6064392" y="3070557"/>
            <a:ext cx="587865" cy="517731"/>
            <a:chOff x="6000718" y="3070557"/>
            <a:chExt cx="587865" cy="517731"/>
          </a:xfrm>
        </p:grpSpPr>
        <p:sp>
          <p:nvSpPr>
            <p:cNvPr id="2959" name="Google Shape;2959;p62"/>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2"/>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2"/>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2"/>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2"/>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2"/>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2"/>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2"/>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2"/>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2"/>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62"/>
          <p:cNvGrpSpPr/>
          <p:nvPr/>
        </p:nvGrpSpPr>
        <p:grpSpPr>
          <a:xfrm>
            <a:off x="6079197" y="3714217"/>
            <a:ext cx="557665" cy="516387"/>
            <a:chOff x="6015523" y="3714217"/>
            <a:chExt cx="557665" cy="516387"/>
          </a:xfrm>
        </p:grpSpPr>
        <p:grpSp>
          <p:nvGrpSpPr>
            <p:cNvPr id="2970" name="Google Shape;2970;p62"/>
            <p:cNvGrpSpPr/>
            <p:nvPr/>
          </p:nvGrpSpPr>
          <p:grpSpPr>
            <a:xfrm>
              <a:off x="6036094" y="3716980"/>
              <a:ext cx="529822" cy="510480"/>
              <a:chOff x="3148311" y="-545634"/>
              <a:chExt cx="1006118" cy="969572"/>
            </a:xfrm>
          </p:grpSpPr>
          <p:sp>
            <p:nvSpPr>
              <p:cNvPr id="2971" name="Google Shape;2971;p62"/>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2"/>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2"/>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2"/>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2"/>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2"/>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2"/>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2"/>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2"/>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2"/>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1" name="Google Shape;2981;p62"/>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2" name="Google Shape;2982;p62"/>
          <p:cNvGrpSpPr/>
          <p:nvPr/>
        </p:nvGrpSpPr>
        <p:grpSpPr>
          <a:xfrm>
            <a:off x="6707979" y="3073628"/>
            <a:ext cx="576302" cy="511871"/>
            <a:chOff x="6644304" y="3073628"/>
            <a:chExt cx="576302" cy="511871"/>
          </a:xfrm>
        </p:grpSpPr>
        <p:grpSp>
          <p:nvGrpSpPr>
            <p:cNvPr id="2983" name="Google Shape;2983;p62"/>
            <p:cNvGrpSpPr/>
            <p:nvPr/>
          </p:nvGrpSpPr>
          <p:grpSpPr>
            <a:xfrm>
              <a:off x="6712169" y="3073651"/>
              <a:ext cx="481611" cy="506713"/>
              <a:chOff x="1833536" y="-546641"/>
              <a:chExt cx="914567" cy="962419"/>
            </a:xfrm>
          </p:grpSpPr>
          <p:grpSp>
            <p:nvGrpSpPr>
              <p:cNvPr id="2984" name="Google Shape;2984;p62"/>
              <p:cNvGrpSpPr/>
              <p:nvPr/>
            </p:nvGrpSpPr>
            <p:grpSpPr>
              <a:xfrm>
                <a:off x="1833536" y="-524249"/>
                <a:ext cx="914567" cy="940027"/>
                <a:chOff x="1833536" y="-524249"/>
                <a:chExt cx="914567" cy="940027"/>
              </a:xfrm>
            </p:grpSpPr>
            <p:sp>
              <p:nvSpPr>
                <p:cNvPr id="2985" name="Google Shape;2985;p62"/>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2"/>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2"/>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2"/>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2"/>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0" name="Google Shape;2990;p62"/>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2"/>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2"/>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2"/>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4" name="Google Shape;2994;p6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5" name="Google Shape;2995;p62"/>
          <p:cNvGrpSpPr/>
          <p:nvPr/>
        </p:nvGrpSpPr>
        <p:grpSpPr>
          <a:xfrm>
            <a:off x="6715725" y="3714143"/>
            <a:ext cx="560636" cy="516497"/>
            <a:chOff x="6652051" y="3714143"/>
            <a:chExt cx="560636" cy="516497"/>
          </a:xfrm>
        </p:grpSpPr>
        <p:grpSp>
          <p:nvGrpSpPr>
            <p:cNvPr id="2996" name="Google Shape;2996;p62"/>
            <p:cNvGrpSpPr/>
            <p:nvPr/>
          </p:nvGrpSpPr>
          <p:grpSpPr>
            <a:xfrm>
              <a:off x="6669657" y="3716715"/>
              <a:ext cx="466768" cy="464314"/>
              <a:chOff x="3139766" y="765669"/>
              <a:chExt cx="886380" cy="881888"/>
            </a:xfrm>
          </p:grpSpPr>
          <p:grpSp>
            <p:nvGrpSpPr>
              <p:cNvPr id="2997" name="Google Shape;2997;p62"/>
              <p:cNvGrpSpPr/>
              <p:nvPr/>
            </p:nvGrpSpPr>
            <p:grpSpPr>
              <a:xfrm>
                <a:off x="3139766" y="765669"/>
                <a:ext cx="886380" cy="881888"/>
                <a:chOff x="3139766" y="765669"/>
                <a:chExt cx="886380" cy="881888"/>
              </a:xfrm>
            </p:grpSpPr>
            <p:sp>
              <p:nvSpPr>
                <p:cNvPr id="2998" name="Google Shape;2998;p62"/>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2"/>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2"/>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2"/>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2"/>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2"/>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2"/>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2"/>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2"/>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7" name="Google Shape;3007;p62"/>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2"/>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2"/>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2"/>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1" name="Google Shape;3011;p62"/>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2" name="Google Shape;3012;p62"/>
          <p:cNvGrpSpPr/>
          <p:nvPr/>
        </p:nvGrpSpPr>
        <p:grpSpPr>
          <a:xfrm>
            <a:off x="726609" y="1192826"/>
            <a:ext cx="2665073" cy="1317140"/>
            <a:chOff x="793334" y="1192826"/>
            <a:chExt cx="2665073" cy="1317140"/>
          </a:xfrm>
        </p:grpSpPr>
        <p:sp>
          <p:nvSpPr>
            <p:cNvPr id="3013" name="Google Shape;3013;p62"/>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2"/>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2"/>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2"/>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2"/>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2"/>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2"/>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2"/>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2"/>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2"/>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2"/>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2"/>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2"/>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2"/>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2"/>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2"/>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2"/>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2"/>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2"/>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2"/>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2"/>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2"/>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2"/>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2"/>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2"/>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2"/>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2"/>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2"/>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2"/>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2"/>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2"/>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2"/>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2"/>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2"/>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2"/>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2"/>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2"/>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2"/>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2"/>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2"/>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2"/>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2"/>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2"/>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2"/>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2"/>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2"/>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2"/>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2"/>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2"/>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2"/>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2"/>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2"/>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2"/>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2"/>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2"/>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2"/>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2"/>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2"/>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2"/>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2"/>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2"/>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2"/>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2"/>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2"/>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2"/>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2"/>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2"/>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2"/>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2"/>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2"/>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2"/>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2"/>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2"/>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2"/>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2"/>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2"/>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2"/>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2"/>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2"/>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2"/>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2"/>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2"/>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2"/>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2"/>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2"/>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2"/>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2"/>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2"/>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2"/>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2"/>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2"/>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2"/>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2"/>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2"/>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2"/>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2"/>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2"/>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2"/>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2"/>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2"/>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2"/>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2"/>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2"/>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2"/>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2"/>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2"/>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2"/>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2"/>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2"/>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2"/>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2"/>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2"/>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2"/>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2"/>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2"/>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2"/>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2"/>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2"/>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2"/>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2"/>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2"/>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2"/>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2"/>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2"/>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2"/>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2"/>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2"/>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2"/>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2"/>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2"/>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2"/>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2"/>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2"/>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2"/>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2"/>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2"/>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2"/>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2"/>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2"/>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2"/>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2"/>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2"/>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2"/>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2"/>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2"/>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2"/>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2"/>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2"/>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2"/>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2"/>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2"/>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2"/>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2"/>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2"/>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2"/>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2"/>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2"/>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2"/>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2"/>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2"/>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2"/>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2"/>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2"/>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2"/>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2"/>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2"/>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2"/>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2"/>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2"/>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2"/>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2"/>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2"/>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2"/>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2"/>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2"/>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2"/>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2"/>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2"/>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2"/>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2"/>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2"/>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2"/>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2"/>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2"/>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2"/>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2"/>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2"/>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2"/>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2"/>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2"/>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2"/>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2"/>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2"/>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2"/>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2"/>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2"/>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2"/>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2"/>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2"/>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2"/>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2"/>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2"/>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2"/>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2"/>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2"/>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2"/>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2"/>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2"/>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2"/>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2"/>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2"/>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2"/>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2"/>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2"/>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2"/>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2"/>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2"/>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2"/>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2"/>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2"/>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2"/>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2"/>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2"/>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2"/>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2"/>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2"/>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2"/>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2"/>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2"/>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2"/>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2"/>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2"/>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2"/>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2"/>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2"/>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2"/>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2"/>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2"/>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2"/>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2"/>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2"/>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2"/>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2"/>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2"/>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2"/>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2"/>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2"/>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2"/>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2"/>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2"/>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2"/>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2"/>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2"/>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2"/>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2"/>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2"/>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2"/>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2"/>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2"/>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2"/>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2"/>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2"/>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2"/>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2"/>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2"/>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2"/>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2"/>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2"/>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2"/>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2"/>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2"/>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2"/>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2"/>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2"/>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2"/>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2"/>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2"/>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2"/>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2"/>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2"/>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2"/>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2"/>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2"/>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2"/>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2"/>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2"/>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2"/>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2"/>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2"/>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2"/>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2"/>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2"/>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2"/>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2"/>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2"/>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2"/>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2"/>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2"/>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2"/>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2"/>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2"/>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2"/>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2"/>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2"/>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2"/>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2"/>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2"/>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2"/>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2"/>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2"/>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2"/>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2"/>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2"/>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2"/>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2"/>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2"/>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2"/>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2"/>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2"/>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2"/>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2"/>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2"/>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2"/>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2"/>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2"/>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2"/>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2"/>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2"/>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2"/>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2"/>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2"/>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2"/>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2"/>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2"/>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2"/>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2"/>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2"/>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2"/>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2"/>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2"/>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2"/>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2"/>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2"/>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2"/>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2"/>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2"/>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2"/>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2"/>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2"/>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2"/>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2"/>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2"/>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2"/>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2"/>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2"/>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2"/>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2"/>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2"/>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2"/>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2"/>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2"/>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2"/>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2"/>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2"/>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2"/>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2"/>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2"/>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2"/>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2"/>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2"/>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2"/>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2"/>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2"/>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2"/>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2"/>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2"/>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2"/>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2"/>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2"/>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2"/>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2"/>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2"/>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2"/>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2"/>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2"/>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2"/>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2"/>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2"/>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2"/>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2"/>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2"/>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2"/>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2"/>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2"/>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2"/>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2"/>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2"/>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2"/>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2"/>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2"/>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2"/>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2"/>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2"/>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2"/>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2"/>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2"/>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2"/>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2"/>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2"/>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2"/>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2"/>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2"/>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2"/>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2"/>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2"/>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2"/>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2"/>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2"/>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2"/>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2"/>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2"/>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2"/>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2"/>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2"/>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2"/>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2"/>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2"/>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2"/>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2"/>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2"/>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2"/>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2"/>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2"/>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2"/>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2"/>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2"/>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2"/>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2"/>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2"/>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2"/>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2"/>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2"/>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2"/>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2"/>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2"/>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2"/>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2"/>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2"/>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2"/>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2"/>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2"/>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2"/>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2"/>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2"/>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2"/>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2"/>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2"/>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2"/>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2"/>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2"/>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2"/>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2"/>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2"/>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2"/>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2"/>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2"/>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2"/>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2"/>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2"/>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2"/>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2"/>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2"/>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2"/>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2"/>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2"/>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2"/>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2"/>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2"/>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2"/>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2"/>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2"/>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2"/>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2"/>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2"/>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2"/>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2"/>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2"/>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2"/>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2"/>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2"/>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2"/>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2"/>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2"/>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2"/>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2"/>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2"/>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2"/>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2"/>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2"/>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2"/>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2"/>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2"/>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2"/>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2"/>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2"/>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2"/>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2"/>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2"/>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2"/>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2"/>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2"/>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2"/>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2"/>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2"/>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2"/>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2"/>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2"/>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2"/>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2"/>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2"/>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2"/>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2"/>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2"/>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2"/>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2"/>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2"/>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2"/>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2"/>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2"/>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2"/>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2"/>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2"/>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2"/>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2"/>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2"/>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2"/>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2"/>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2"/>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2"/>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2"/>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2"/>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2"/>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2"/>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2"/>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2"/>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2"/>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2"/>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2"/>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2"/>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2"/>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2"/>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2"/>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2"/>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2"/>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2"/>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2"/>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2"/>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2"/>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2"/>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2"/>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2"/>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2"/>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2"/>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2"/>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2"/>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2"/>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2"/>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2"/>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2"/>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2"/>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2"/>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2"/>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2"/>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2"/>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2"/>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2"/>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2"/>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2"/>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2"/>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2"/>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2"/>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2"/>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2"/>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2"/>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2"/>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2"/>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2"/>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2"/>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2"/>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2"/>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2"/>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2"/>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2"/>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2"/>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2"/>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2"/>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2"/>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2"/>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2"/>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2"/>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2"/>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2"/>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2"/>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2"/>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2"/>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2"/>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2"/>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2"/>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2"/>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2"/>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2"/>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2"/>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2"/>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2"/>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2"/>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2"/>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2"/>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2"/>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2"/>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2"/>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2"/>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2"/>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2"/>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2"/>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2"/>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2"/>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2"/>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2"/>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2"/>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2"/>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2"/>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2"/>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2"/>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2"/>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2"/>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2"/>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2"/>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2"/>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2"/>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2"/>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2"/>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2"/>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2"/>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2"/>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2"/>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2"/>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2"/>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2"/>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2"/>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2"/>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2"/>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2"/>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2"/>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2"/>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2"/>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2"/>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2"/>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2"/>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2"/>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2"/>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2"/>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2"/>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2"/>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2"/>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2"/>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2"/>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2"/>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2"/>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2"/>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2"/>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2"/>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2"/>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2"/>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2"/>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2"/>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2"/>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2"/>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2"/>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2"/>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2"/>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2"/>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2"/>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2"/>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2"/>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2"/>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2"/>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2"/>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2"/>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2"/>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2"/>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2"/>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2"/>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2"/>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2"/>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2"/>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2"/>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2"/>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2"/>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2"/>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2"/>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2"/>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2"/>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2"/>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2"/>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2"/>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2"/>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2"/>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2"/>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2"/>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2"/>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2"/>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2"/>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2"/>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2"/>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2"/>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2"/>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2"/>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2"/>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2"/>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2"/>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2"/>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2"/>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2"/>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2"/>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2"/>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2"/>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2"/>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2"/>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2"/>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2"/>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2"/>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2"/>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2"/>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2"/>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2"/>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2"/>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2"/>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2"/>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2"/>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2"/>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2"/>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2"/>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2"/>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2"/>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2"/>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2"/>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2"/>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2"/>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2"/>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2"/>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2"/>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2"/>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2"/>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2"/>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2"/>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2"/>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2"/>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2"/>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2"/>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2"/>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2"/>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2"/>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2"/>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2"/>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2"/>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2"/>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2"/>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2"/>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2"/>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2"/>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2"/>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2"/>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2"/>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2"/>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2"/>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2"/>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2"/>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2"/>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2"/>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2"/>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2"/>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2"/>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2"/>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2"/>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2"/>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2"/>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2"/>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2"/>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2"/>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2"/>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2"/>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2"/>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2"/>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2"/>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2"/>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2"/>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2"/>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2"/>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2"/>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2"/>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2"/>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2"/>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2"/>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2"/>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2"/>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2"/>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2"/>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2"/>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2"/>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2"/>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2"/>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2"/>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2"/>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2"/>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2"/>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2"/>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2"/>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2"/>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2"/>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2"/>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2"/>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2"/>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2"/>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2"/>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2"/>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2"/>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2"/>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2"/>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2"/>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2"/>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2"/>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2"/>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2"/>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2"/>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2"/>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2"/>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2"/>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2"/>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2"/>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2"/>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2"/>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2"/>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2"/>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2"/>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2"/>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2"/>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2"/>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2"/>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2"/>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2"/>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2"/>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2"/>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2"/>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2"/>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2"/>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2"/>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2"/>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2"/>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2"/>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2"/>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2"/>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2"/>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2"/>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2"/>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2"/>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2"/>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2"/>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2"/>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2"/>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2"/>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2"/>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2"/>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2"/>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2"/>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2"/>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2"/>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2"/>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2"/>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2"/>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2"/>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2"/>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2"/>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2"/>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2"/>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2"/>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2"/>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2"/>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2"/>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2"/>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2"/>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2"/>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2"/>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2"/>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2"/>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2"/>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2"/>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2"/>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2"/>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2"/>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2"/>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2"/>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2"/>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2"/>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2"/>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2"/>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2"/>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2"/>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2"/>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2"/>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2"/>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2"/>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2"/>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2"/>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2"/>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2"/>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2"/>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2"/>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2"/>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2"/>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2"/>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2"/>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2"/>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2"/>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2"/>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2"/>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2"/>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2"/>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2"/>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2"/>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2"/>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2"/>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2"/>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2"/>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2"/>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2"/>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2"/>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2"/>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2"/>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2"/>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2"/>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2"/>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2"/>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2"/>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2"/>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2"/>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2"/>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2"/>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2"/>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2"/>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2"/>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2"/>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2"/>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2"/>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2"/>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2"/>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2"/>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2"/>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2"/>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2"/>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2"/>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2"/>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2"/>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2"/>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2"/>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2"/>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2"/>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2"/>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2"/>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2"/>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2"/>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2"/>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2"/>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2"/>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2"/>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2"/>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2"/>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2"/>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2"/>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2"/>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2"/>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2"/>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2"/>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2"/>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2"/>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2"/>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2"/>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2"/>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2"/>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2"/>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2"/>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2"/>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2"/>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2"/>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2"/>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2"/>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2"/>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2"/>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2"/>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2"/>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2"/>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2"/>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2"/>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2"/>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2"/>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2"/>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2"/>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2"/>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2"/>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2"/>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2"/>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2"/>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2"/>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2"/>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2"/>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2"/>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2"/>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2"/>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2"/>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2"/>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2"/>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2"/>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2"/>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2"/>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2"/>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2"/>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2"/>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2"/>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2"/>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2"/>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2"/>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2"/>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2"/>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2"/>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2"/>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2"/>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2"/>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2"/>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2"/>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2"/>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2"/>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2"/>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2"/>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2"/>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2"/>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2"/>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2"/>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2"/>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2"/>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2"/>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2"/>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2"/>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2"/>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2"/>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2"/>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2"/>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2"/>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2"/>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2"/>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2"/>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2"/>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2"/>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2"/>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2"/>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2"/>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2"/>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2"/>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2"/>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2"/>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2"/>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2"/>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2"/>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2"/>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2"/>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2"/>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2"/>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2"/>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2"/>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2"/>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2"/>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2"/>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2"/>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2"/>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2"/>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2"/>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2"/>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2"/>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2"/>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2"/>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2"/>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2"/>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2"/>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2"/>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2"/>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2"/>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2"/>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2"/>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2"/>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2"/>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2"/>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2"/>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2"/>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2"/>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2"/>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2"/>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2"/>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2"/>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2"/>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2"/>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2"/>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2"/>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2"/>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2"/>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2"/>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2"/>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2"/>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2"/>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2"/>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2"/>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2"/>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2"/>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2"/>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2"/>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2"/>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2"/>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2"/>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2"/>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2"/>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2"/>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2"/>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2"/>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2"/>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2"/>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2"/>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2"/>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2"/>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2"/>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2"/>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2"/>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2"/>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2"/>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2"/>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2"/>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2"/>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2"/>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2"/>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2"/>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2"/>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2"/>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2"/>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2"/>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2"/>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2"/>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2"/>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2"/>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2"/>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2"/>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2"/>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2"/>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2"/>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2"/>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2"/>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2"/>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2"/>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2"/>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2"/>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2"/>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2"/>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2"/>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2"/>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2"/>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2"/>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2"/>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2"/>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2"/>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2"/>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2"/>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2"/>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2"/>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2"/>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2"/>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2"/>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2"/>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2"/>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2"/>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2"/>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2"/>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2"/>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2"/>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2"/>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2"/>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2"/>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2"/>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2"/>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2"/>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2"/>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2"/>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2"/>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2"/>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2"/>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2"/>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2"/>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2"/>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2"/>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2"/>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2"/>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2"/>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2"/>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2"/>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2"/>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2"/>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2"/>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2"/>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2"/>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2"/>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2"/>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2"/>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2"/>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2"/>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2"/>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2"/>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2"/>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2"/>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2"/>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2"/>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2"/>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2"/>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2"/>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2"/>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2"/>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2"/>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2"/>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2"/>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2"/>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2"/>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2"/>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2"/>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2"/>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2"/>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2"/>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2"/>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2"/>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2"/>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2"/>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2"/>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2"/>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2"/>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2"/>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2"/>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2"/>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2"/>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2"/>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2"/>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2"/>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2"/>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2"/>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2"/>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2"/>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2"/>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2"/>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2"/>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2"/>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2"/>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2"/>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2"/>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2"/>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2"/>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2"/>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2"/>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2"/>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2"/>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2"/>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2"/>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2"/>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2"/>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2"/>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2"/>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2"/>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2"/>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2"/>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2"/>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2"/>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2"/>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2"/>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2"/>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2"/>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2"/>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2"/>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2"/>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2"/>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2"/>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2"/>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2"/>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2"/>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2"/>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2"/>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2"/>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2"/>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2"/>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2"/>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2"/>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2"/>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2"/>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2"/>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2"/>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2"/>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2"/>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2"/>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2"/>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2"/>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2"/>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2"/>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2"/>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2"/>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2"/>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2"/>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2"/>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2"/>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2"/>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2"/>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2"/>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2"/>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2"/>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2"/>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2"/>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2"/>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2"/>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2"/>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2"/>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2"/>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2"/>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2"/>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2"/>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2"/>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2"/>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2"/>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2"/>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2"/>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2"/>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2"/>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2"/>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2"/>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2"/>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2"/>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2"/>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2"/>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2"/>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2"/>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2"/>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2"/>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2"/>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2"/>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2"/>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2"/>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2"/>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2"/>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2"/>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2"/>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2"/>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2"/>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2"/>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2"/>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2"/>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2"/>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2"/>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2"/>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2"/>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2"/>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2"/>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2"/>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2"/>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2"/>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2"/>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2"/>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2"/>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2"/>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2"/>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2"/>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2"/>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2"/>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2"/>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2"/>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2"/>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2"/>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2"/>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2"/>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2"/>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2"/>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2"/>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2"/>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2"/>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2"/>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2"/>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2"/>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2"/>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2"/>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2"/>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2"/>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2"/>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2"/>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2"/>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2"/>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2"/>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2"/>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2"/>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2"/>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2"/>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2"/>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2"/>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2"/>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2"/>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2"/>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2"/>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2"/>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2"/>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2"/>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2"/>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2"/>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2"/>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2"/>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2"/>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2"/>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2"/>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2"/>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2"/>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2"/>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2"/>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2"/>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2"/>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2"/>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2"/>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2"/>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2"/>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2"/>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2"/>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2"/>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2"/>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2"/>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2"/>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2"/>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2"/>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2"/>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2"/>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2"/>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2"/>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2"/>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2"/>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2"/>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2"/>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2"/>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2"/>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2"/>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2"/>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2"/>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2"/>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2"/>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2"/>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2"/>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2"/>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2"/>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2"/>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2"/>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2"/>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2"/>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2"/>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2"/>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2"/>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2"/>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2"/>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2"/>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2"/>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2"/>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2"/>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2"/>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2"/>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2"/>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2"/>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2"/>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2"/>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2"/>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2"/>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2"/>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2"/>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2"/>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2"/>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2"/>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2"/>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2"/>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2"/>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2"/>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2"/>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2"/>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2"/>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2"/>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2"/>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2"/>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2"/>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2"/>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2"/>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2"/>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2"/>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2"/>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2"/>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2"/>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2"/>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2"/>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2"/>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2"/>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2"/>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2"/>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2"/>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2"/>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2"/>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2"/>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2"/>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2"/>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2"/>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2"/>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2"/>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2"/>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2"/>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2"/>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2"/>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2"/>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2"/>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2"/>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2"/>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2"/>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2"/>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2"/>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2"/>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2"/>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2"/>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2"/>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2"/>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2"/>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2"/>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2"/>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2"/>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2"/>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2"/>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2"/>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2"/>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2"/>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2"/>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2"/>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2"/>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2"/>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2"/>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2"/>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2"/>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2"/>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2"/>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2"/>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2"/>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2"/>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2"/>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2"/>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2"/>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2"/>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2"/>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2"/>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2"/>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2"/>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2"/>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2"/>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2"/>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2"/>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2"/>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2"/>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2"/>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2"/>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2"/>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2"/>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2"/>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2"/>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2"/>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2"/>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2"/>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2"/>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2"/>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2"/>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2"/>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2"/>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2"/>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2"/>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2"/>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2"/>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2"/>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2"/>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2"/>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2"/>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2"/>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2"/>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2"/>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2"/>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2"/>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2"/>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2"/>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2"/>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2"/>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2"/>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2"/>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2"/>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2"/>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2"/>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2"/>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2"/>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2"/>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2"/>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2"/>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2"/>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2"/>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2"/>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2"/>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2"/>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2"/>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2"/>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2"/>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2"/>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2"/>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2"/>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2"/>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2"/>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2"/>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2"/>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2"/>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2"/>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2"/>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2"/>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2"/>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2"/>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2"/>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2"/>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2"/>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2"/>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2"/>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2"/>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2"/>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2"/>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2"/>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2"/>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2"/>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2"/>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2"/>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2"/>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2"/>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2"/>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2"/>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2"/>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2"/>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2"/>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2"/>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2"/>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2"/>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2"/>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2"/>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2"/>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2"/>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2"/>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2"/>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2"/>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2"/>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2"/>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2"/>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2"/>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2"/>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2"/>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2"/>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2"/>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2"/>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2"/>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2"/>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2"/>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2"/>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2"/>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2"/>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2"/>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2"/>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2"/>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2"/>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2"/>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2"/>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2"/>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2"/>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2"/>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2"/>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2"/>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2"/>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2"/>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2"/>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2"/>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2"/>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2"/>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2"/>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2"/>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2"/>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2"/>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2"/>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2"/>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2"/>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2"/>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2"/>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2"/>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2"/>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2"/>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2"/>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2"/>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2"/>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2"/>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2"/>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2"/>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2"/>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2"/>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2"/>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2"/>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2"/>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2"/>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2"/>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2"/>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2"/>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2"/>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2"/>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2"/>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2"/>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2"/>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2"/>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2"/>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2"/>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2"/>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2"/>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2"/>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2"/>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2"/>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2"/>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2"/>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2"/>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2"/>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2"/>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2"/>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2"/>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2"/>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2"/>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2"/>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2"/>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2"/>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2"/>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2"/>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2"/>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2"/>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2"/>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2"/>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2"/>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2"/>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2"/>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2"/>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2"/>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2"/>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2"/>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2"/>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2"/>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2"/>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2"/>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2"/>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2"/>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2"/>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2"/>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2"/>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2"/>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2"/>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2"/>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2"/>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2"/>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2"/>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2"/>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2"/>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2"/>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2"/>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2"/>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2"/>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2"/>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2"/>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2"/>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2"/>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2"/>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2"/>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2"/>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2"/>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2"/>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2"/>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2"/>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2"/>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2"/>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2"/>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2"/>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2"/>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2"/>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2"/>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2"/>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2"/>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2"/>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2"/>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2"/>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2"/>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2"/>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2"/>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2"/>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2"/>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2"/>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2"/>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2"/>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2"/>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2"/>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2"/>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2"/>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2"/>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2"/>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2"/>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2"/>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2"/>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2"/>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2"/>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2"/>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2"/>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2"/>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2"/>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2"/>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2"/>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2"/>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2"/>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2"/>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2"/>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2"/>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2"/>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2"/>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2"/>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2"/>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2"/>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2"/>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2"/>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2"/>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2"/>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2"/>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2"/>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2"/>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2"/>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2"/>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2"/>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2"/>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2"/>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2"/>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2"/>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2"/>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2"/>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2"/>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2"/>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2"/>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2"/>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2"/>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2"/>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2"/>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2"/>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2"/>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2"/>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2"/>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2"/>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2"/>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2"/>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2"/>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2"/>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2"/>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2"/>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2"/>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2"/>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2"/>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2"/>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2"/>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2"/>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2"/>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2"/>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2"/>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2"/>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2"/>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2"/>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2"/>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2"/>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2"/>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2"/>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2"/>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2"/>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2"/>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2"/>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2"/>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2"/>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2"/>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2"/>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2"/>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2"/>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2"/>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2"/>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2"/>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2"/>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2"/>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2"/>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2"/>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2"/>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2"/>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2"/>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2"/>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2"/>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2"/>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2"/>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2"/>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2"/>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2"/>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2"/>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2"/>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2"/>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2"/>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2"/>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2"/>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2"/>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2"/>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2"/>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2"/>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2"/>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2"/>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2"/>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2"/>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2"/>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2"/>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2"/>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2"/>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2"/>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2"/>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2"/>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2"/>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2"/>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2"/>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2"/>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2"/>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2"/>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2"/>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2"/>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2"/>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2"/>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2"/>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2"/>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2"/>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2"/>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2"/>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2"/>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2"/>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2"/>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2"/>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2"/>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2"/>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2"/>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2"/>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2"/>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2"/>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2"/>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2"/>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2"/>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2"/>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2"/>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2"/>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2"/>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2"/>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2"/>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2"/>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2"/>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2"/>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2"/>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2"/>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2"/>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2"/>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2"/>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2"/>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2"/>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2"/>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2"/>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2"/>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2"/>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2"/>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2"/>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2"/>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2"/>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2"/>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2"/>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2"/>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2"/>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2"/>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2"/>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2"/>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2"/>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2"/>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2"/>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2"/>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2"/>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2"/>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2"/>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2"/>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2"/>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2"/>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2"/>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2"/>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2"/>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2"/>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2"/>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2"/>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2"/>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2"/>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2"/>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2"/>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2"/>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2"/>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2"/>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2"/>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2"/>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2"/>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2"/>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2"/>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2"/>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2"/>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2"/>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2"/>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2"/>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2"/>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2"/>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2"/>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2"/>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2"/>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2"/>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2"/>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2"/>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2"/>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2"/>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2"/>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2"/>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2"/>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2"/>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2"/>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2"/>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2"/>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2"/>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2"/>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2"/>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2"/>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2"/>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2"/>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2"/>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2"/>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2"/>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2"/>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2"/>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2"/>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2"/>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2"/>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2"/>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2"/>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2"/>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2"/>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2"/>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2"/>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2"/>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2"/>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2"/>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2"/>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2"/>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2"/>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2"/>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2"/>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2"/>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2"/>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2"/>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2"/>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2"/>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2"/>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2"/>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2"/>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2"/>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2"/>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2"/>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2"/>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2"/>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2"/>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2"/>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2"/>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2"/>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2"/>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2"/>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2"/>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2"/>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2"/>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2"/>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2"/>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2"/>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2"/>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2"/>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2"/>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2"/>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2"/>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2"/>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2"/>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2"/>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2"/>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2"/>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2"/>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2"/>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2"/>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2"/>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2"/>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2"/>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2"/>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2"/>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2"/>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2"/>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2"/>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2"/>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2"/>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2"/>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2"/>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2"/>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2"/>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2"/>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2"/>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2"/>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2"/>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2"/>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2"/>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2"/>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2"/>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2"/>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2"/>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2"/>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2"/>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2"/>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2"/>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2"/>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2"/>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2"/>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2"/>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2"/>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2"/>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2"/>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2"/>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2"/>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2"/>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2"/>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2"/>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2"/>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2"/>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2"/>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2"/>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2"/>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2"/>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2"/>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2"/>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2"/>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2"/>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2"/>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2"/>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2"/>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2"/>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2"/>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2"/>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2"/>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2"/>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2"/>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2"/>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2"/>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2"/>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2"/>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2"/>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2"/>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2"/>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2"/>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2"/>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2"/>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2"/>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2"/>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2"/>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2"/>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2"/>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2"/>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2"/>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2"/>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2"/>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2"/>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2"/>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2"/>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2"/>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2"/>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2"/>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2"/>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2"/>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2"/>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2"/>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2"/>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2"/>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2"/>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2"/>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2"/>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2"/>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2"/>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2"/>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2"/>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2"/>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2"/>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2"/>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2"/>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2"/>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2"/>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2"/>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2"/>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2"/>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2"/>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2"/>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2"/>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2"/>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2"/>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2"/>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2"/>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2"/>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2"/>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2"/>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2"/>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2"/>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2"/>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2"/>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2"/>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2"/>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2"/>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2"/>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2"/>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2"/>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2"/>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2"/>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2"/>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2"/>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2"/>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2"/>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2"/>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2"/>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2"/>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2"/>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2"/>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2"/>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2"/>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2"/>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2"/>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2"/>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2"/>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2"/>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2"/>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2"/>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2"/>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2"/>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2"/>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2"/>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2"/>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2"/>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2"/>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2"/>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2"/>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2"/>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2"/>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2"/>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2"/>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2"/>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2"/>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2"/>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2"/>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2"/>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2"/>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2"/>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2"/>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2"/>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2"/>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2"/>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2"/>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2"/>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2"/>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2"/>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2"/>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2"/>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2"/>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2"/>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2"/>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2"/>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2"/>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2"/>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2"/>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2"/>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2"/>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2"/>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2"/>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2"/>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2"/>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2"/>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2"/>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2"/>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2"/>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2"/>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2"/>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2"/>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2"/>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2"/>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2"/>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2"/>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2"/>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2"/>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2"/>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2"/>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2"/>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2"/>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2"/>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2"/>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2"/>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2"/>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2"/>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2"/>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2"/>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2"/>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2"/>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2"/>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2"/>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2"/>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2"/>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2"/>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2"/>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2"/>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2"/>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2"/>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2"/>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2"/>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2"/>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2"/>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2"/>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2"/>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2"/>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2"/>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2"/>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2"/>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2"/>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2"/>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2"/>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2"/>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2"/>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2"/>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2"/>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2"/>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2"/>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2"/>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2"/>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2"/>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2"/>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2"/>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2"/>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2"/>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2"/>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2"/>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2"/>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2"/>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2"/>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2"/>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2"/>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2"/>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2"/>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2"/>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2"/>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2"/>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2"/>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2"/>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2"/>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2"/>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2"/>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2"/>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2"/>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2"/>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2"/>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2"/>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2"/>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2"/>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2"/>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2"/>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2"/>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2"/>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2"/>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2"/>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2"/>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2"/>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2"/>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2"/>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2"/>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2"/>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2"/>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2"/>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2"/>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2"/>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2"/>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2"/>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2"/>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2"/>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2"/>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2"/>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2"/>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2"/>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2"/>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2"/>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2"/>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2"/>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2"/>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2"/>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2"/>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2"/>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2"/>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2"/>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2"/>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2"/>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2"/>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2"/>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2"/>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2"/>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2"/>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2"/>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2"/>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2"/>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2"/>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2"/>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2"/>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2"/>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2"/>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2"/>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2"/>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2"/>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2"/>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2"/>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2"/>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2"/>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2"/>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2"/>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2"/>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2"/>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2"/>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2"/>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2"/>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2"/>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2"/>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2"/>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2"/>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2"/>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2"/>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2"/>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2"/>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2"/>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2"/>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2"/>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2"/>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2"/>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2"/>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2"/>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2"/>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2"/>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2"/>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2"/>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2"/>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2"/>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2"/>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2"/>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2"/>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2"/>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2"/>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2"/>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2"/>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2"/>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2"/>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2"/>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2"/>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2"/>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2"/>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2"/>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2"/>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2"/>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2"/>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2"/>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2"/>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2"/>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2"/>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2"/>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2"/>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2"/>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2"/>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2"/>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2"/>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2"/>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2"/>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2"/>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2"/>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2"/>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2"/>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2"/>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2"/>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2"/>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2"/>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2"/>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2"/>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2"/>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2"/>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2"/>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2"/>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2"/>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2"/>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2"/>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2"/>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2"/>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2"/>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2"/>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2"/>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2"/>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2"/>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2"/>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2"/>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2"/>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2"/>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2"/>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2"/>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2"/>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2"/>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2"/>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2"/>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2"/>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2"/>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2"/>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2"/>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2"/>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2"/>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2"/>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2"/>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2"/>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2"/>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2"/>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2"/>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2"/>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2"/>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2"/>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2"/>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2"/>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2"/>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2"/>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2"/>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2"/>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2"/>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2"/>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2"/>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2"/>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2"/>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2"/>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2"/>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2"/>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2"/>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2"/>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2"/>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2"/>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2"/>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2"/>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2"/>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2"/>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2"/>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2"/>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2"/>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2"/>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2"/>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2"/>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2"/>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2"/>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2"/>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2"/>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2"/>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2"/>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2"/>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2"/>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2"/>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2"/>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2"/>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2"/>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2"/>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2"/>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2"/>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2"/>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2"/>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2"/>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2"/>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2"/>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2"/>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2"/>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2"/>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2"/>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2"/>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2"/>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2"/>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2"/>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2"/>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2"/>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2"/>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2"/>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2"/>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2"/>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2"/>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2"/>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2"/>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2"/>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2"/>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2"/>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2"/>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2"/>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2"/>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2"/>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2"/>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2"/>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2"/>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2"/>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2"/>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2"/>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2"/>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2"/>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2"/>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2"/>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2"/>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2"/>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2"/>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2"/>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2"/>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2"/>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2"/>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2"/>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2"/>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2"/>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2"/>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2"/>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2"/>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2"/>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2"/>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2"/>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2"/>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2"/>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2"/>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2"/>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2"/>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2"/>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2"/>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2"/>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2"/>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2"/>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2"/>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2"/>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2"/>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2"/>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2"/>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2"/>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2"/>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2"/>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2"/>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2"/>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2"/>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2"/>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2"/>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2"/>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2"/>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2"/>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2"/>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2"/>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2"/>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2"/>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2"/>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2"/>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2"/>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2"/>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2"/>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2"/>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2"/>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2"/>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2"/>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2"/>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2"/>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2"/>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2"/>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2"/>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2"/>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2"/>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2"/>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2"/>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2"/>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2"/>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2"/>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2"/>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2"/>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2"/>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2"/>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2"/>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2"/>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2"/>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2"/>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2"/>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2"/>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2"/>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2"/>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2"/>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2"/>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2"/>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2"/>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2"/>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2"/>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2"/>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2"/>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2"/>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2"/>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2"/>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2"/>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2"/>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2"/>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2"/>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2"/>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2"/>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2"/>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2"/>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2"/>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2"/>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2"/>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2"/>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2"/>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2"/>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2"/>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2"/>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2"/>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2"/>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2"/>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2"/>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2"/>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2"/>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2"/>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2"/>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2"/>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2"/>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2"/>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2"/>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2"/>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2"/>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2"/>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2"/>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2"/>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2"/>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2"/>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2"/>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2"/>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2"/>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2"/>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2"/>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2"/>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2"/>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2"/>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2"/>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2"/>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2"/>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2"/>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2"/>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2"/>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2"/>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2"/>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2"/>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2"/>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2"/>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2"/>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2"/>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2"/>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2"/>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2"/>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2"/>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2"/>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2"/>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2"/>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2"/>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2"/>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2"/>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2"/>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2"/>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2"/>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2"/>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2"/>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2"/>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2"/>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2"/>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2"/>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2"/>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2"/>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2"/>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2"/>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2"/>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2"/>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2"/>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2"/>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2"/>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2"/>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2"/>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2"/>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2"/>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2"/>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2"/>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2"/>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2"/>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2"/>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2"/>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2"/>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2"/>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2"/>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2"/>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2"/>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2"/>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2"/>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2"/>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2"/>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2"/>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2"/>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2"/>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2"/>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2"/>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2"/>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2"/>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2"/>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2"/>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2"/>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2"/>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2"/>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2"/>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2"/>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2"/>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2"/>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2"/>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2"/>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2"/>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2"/>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2"/>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2"/>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2"/>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2"/>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2"/>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2"/>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2"/>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2"/>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2"/>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2"/>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2"/>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2"/>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2"/>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2"/>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2"/>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2"/>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2"/>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2"/>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2"/>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2"/>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2"/>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2"/>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2"/>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2"/>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2"/>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2"/>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2"/>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2"/>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2"/>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2"/>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2"/>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2"/>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2"/>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2"/>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2"/>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2"/>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2"/>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2"/>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2"/>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2"/>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2"/>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2"/>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2"/>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2"/>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2"/>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2"/>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2"/>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2"/>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2"/>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2"/>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2"/>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2"/>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2"/>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2"/>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2"/>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2"/>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2"/>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2"/>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2"/>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2"/>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2"/>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2"/>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2"/>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2"/>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2"/>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2"/>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2"/>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2"/>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2"/>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2"/>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2"/>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2"/>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2"/>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2"/>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2"/>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2"/>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2"/>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2"/>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2"/>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2"/>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2"/>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2"/>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2"/>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2"/>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2"/>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2"/>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2"/>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2"/>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2"/>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2"/>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2"/>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2"/>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2"/>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2"/>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2"/>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2"/>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2"/>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2"/>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2"/>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2"/>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2"/>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2"/>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2"/>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2"/>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2"/>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2"/>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2"/>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2"/>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2"/>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2"/>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2"/>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2"/>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2"/>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2"/>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2"/>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2"/>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2"/>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2"/>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2"/>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2"/>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2"/>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2"/>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2"/>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2"/>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2"/>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2"/>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2"/>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2"/>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2"/>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2"/>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2"/>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2"/>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2"/>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2"/>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2"/>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2"/>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2"/>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2"/>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2"/>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2"/>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2"/>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2"/>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2"/>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2"/>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2"/>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2"/>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2"/>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2"/>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2"/>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2"/>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2"/>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2"/>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2"/>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2"/>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2"/>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2"/>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2"/>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2"/>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2"/>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2"/>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2"/>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2"/>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2"/>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2"/>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2"/>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2"/>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2"/>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2"/>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2"/>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2"/>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2"/>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2"/>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2"/>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2"/>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2"/>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2"/>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2"/>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2"/>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2"/>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2"/>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2"/>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2"/>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2"/>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2"/>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2"/>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2"/>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2"/>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2"/>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2"/>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2"/>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2"/>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2"/>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2"/>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2"/>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2"/>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2"/>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2"/>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2"/>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2"/>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2"/>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2"/>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2"/>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2"/>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2"/>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2"/>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2"/>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2"/>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2"/>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2"/>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2"/>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2"/>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2"/>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2"/>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2"/>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2"/>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2"/>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2"/>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2"/>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2"/>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2"/>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2"/>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2"/>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2"/>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2"/>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2"/>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2"/>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2"/>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2"/>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2"/>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2"/>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2"/>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2"/>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2"/>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2"/>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2"/>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2"/>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2"/>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2"/>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2"/>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2"/>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2"/>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2"/>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2"/>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2"/>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2"/>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2"/>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2"/>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2"/>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2"/>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2"/>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2"/>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2"/>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2"/>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2"/>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2"/>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2"/>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2"/>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2"/>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2"/>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2"/>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2"/>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2"/>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2"/>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2"/>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2"/>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2"/>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2"/>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2"/>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2"/>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2"/>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2"/>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2"/>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2"/>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2"/>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2"/>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2"/>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2"/>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2"/>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2"/>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2"/>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2"/>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2"/>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2"/>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2"/>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2"/>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2"/>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2"/>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2"/>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2"/>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2"/>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2"/>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2"/>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2"/>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2"/>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2"/>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2"/>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2"/>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2"/>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2"/>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2"/>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2"/>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2"/>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2"/>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2"/>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2"/>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2"/>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2"/>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2"/>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2"/>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2"/>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2"/>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2"/>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2"/>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2"/>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2"/>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2"/>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2"/>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2"/>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2"/>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2"/>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2"/>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2"/>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2"/>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2"/>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2"/>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2"/>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2"/>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2"/>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2"/>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2"/>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2"/>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2"/>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2"/>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2"/>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2"/>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2"/>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2"/>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2"/>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2"/>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2"/>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2"/>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2"/>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2"/>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2"/>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2"/>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2"/>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2"/>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2"/>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2"/>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2"/>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2"/>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2"/>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2"/>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2"/>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2"/>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2"/>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2"/>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2"/>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2"/>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2"/>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2"/>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2"/>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2"/>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2"/>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2"/>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2"/>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2"/>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2"/>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2"/>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2"/>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2"/>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2"/>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2"/>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2"/>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2"/>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2"/>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2"/>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2"/>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2"/>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2"/>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2"/>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2"/>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2"/>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2"/>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2"/>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2"/>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2"/>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2"/>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2"/>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2"/>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2"/>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2"/>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2"/>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2"/>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2"/>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2"/>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2"/>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2"/>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2"/>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2"/>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2"/>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2"/>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2"/>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2"/>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2"/>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2"/>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2"/>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2"/>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2"/>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2"/>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2"/>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2"/>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2"/>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2"/>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2"/>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2"/>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2"/>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2"/>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2"/>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2"/>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2"/>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2"/>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2"/>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2"/>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2"/>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2"/>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2"/>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2"/>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2"/>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2"/>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2"/>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2"/>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2"/>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2"/>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2"/>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2"/>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2"/>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2"/>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2"/>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2"/>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2"/>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2"/>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2"/>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2"/>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2"/>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2"/>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2"/>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2"/>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2"/>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2"/>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2"/>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2"/>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2"/>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2"/>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2"/>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2"/>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2"/>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2"/>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2"/>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2"/>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2"/>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2"/>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2"/>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2"/>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2"/>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2"/>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2"/>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2"/>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2"/>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2"/>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2"/>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2"/>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2"/>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2"/>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2"/>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2"/>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2"/>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2"/>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2"/>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2"/>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2"/>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2"/>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2"/>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2"/>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2"/>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2"/>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2"/>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2"/>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2"/>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2"/>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2"/>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2"/>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2"/>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2"/>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2"/>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2"/>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2"/>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2"/>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2"/>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2"/>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2"/>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2"/>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2"/>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2"/>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2"/>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2"/>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2"/>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2"/>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2"/>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2"/>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2"/>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2"/>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2"/>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2"/>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2"/>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2"/>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2"/>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2"/>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2"/>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2"/>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2"/>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2"/>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2"/>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2"/>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2"/>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2"/>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2"/>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2"/>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2"/>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2"/>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2"/>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2"/>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2"/>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2"/>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2"/>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2"/>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2"/>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2"/>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2"/>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2"/>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2"/>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2"/>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2"/>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2"/>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2"/>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2"/>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2"/>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2"/>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2"/>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2"/>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2"/>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2"/>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2"/>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2"/>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2"/>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2"/>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2"/>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2"/>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2"/>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2"/>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2"/>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2"/>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2"/>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2"/>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2"/>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2"/>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2"/>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2"/>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2"/>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2"/>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2"/>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2"/>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2"/>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2"/>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2"/>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2"/>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2"/>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2"/>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2"/>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2"/>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2"/>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2"/>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2"/>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2"/>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2"/>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2"/>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2"/>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2"/>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2"/>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2"/>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2"/>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2"/>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2"/>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2"/>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2"/>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2"/>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2"/>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2"/>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2"/>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2"/>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2"/>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2"/>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2"/>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2"/>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2"/>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2"/>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2"/>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2"/>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2"/>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2"/>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2"/>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2"/>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2"/>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2"/>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2"/>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2"/>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2"/>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2"/>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2"/>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2"/>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2"/>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2"/>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2"/>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2"/>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2"/>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2"/>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2"/>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2"/>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2"/>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2"/>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2"/>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2"/>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2"/>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2"/>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2"/>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2"/>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2"/>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2"/>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2"/>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2"/>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2"/>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2"/>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2"/>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2"/>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2"/>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2"/>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2"/>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2"/>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2"/>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2"/>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2"/>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2"/>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2"/>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2"/>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2"/>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2"/>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2"/>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2"/>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2"/>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2"/>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2"/>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2"/>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2"/>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2"/>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2"/>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2"/>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2"/>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2"/>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2"/>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2"/>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2"/>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2"/>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2"/>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2"/>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2"/>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2"/>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2"/>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2"/>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2"/>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2"/>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2"/>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2"/>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2"/>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2"/>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2"/>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2"/>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2"/>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2"/>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2"/>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2"/>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2"/>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2"/>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2"/>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2"/>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2"/>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2"/>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2"/>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2"/>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2"/>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2"/>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2"/>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2"/>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2"/>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2"/>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2"/>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2"/>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2"/>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2"/>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2"/>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2"/>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2"/>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2"/>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2"/>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2"/>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2"/>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2"/>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2"/>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2"/>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2"/>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2"/>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2"/>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2"/>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2"/>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2"/>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2"/>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2"/>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2"/>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2"/>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2"/>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2"/>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2"/>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2"/>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2"/>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2"/>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2"/>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2"/>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2"/>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2"/>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2"/>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2"/>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2"/>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2"/>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2"/>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2"/>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2"/>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2"/>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2"/>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2"/>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2"/>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2"/>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2"/>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2"/>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2"/>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2"/>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2"/>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2"/>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2"/>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2"/>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2"/>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2"/>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2"/>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2"/>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2"/>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2"/>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2"/>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2"/>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2"/>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2"/>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2"/>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2"/>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2"/>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2"/>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2"/>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2"/>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2"/>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2"/>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2"/>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2"/>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2"/>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2"/>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2"/>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2"/>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2"/>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2"/>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2"/>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2"/>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2"/>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2"/>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2"/>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2"/>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2"/>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2"/>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2"/>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2"/>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2"/>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2"/>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2"/>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2"/>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2"/>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2"/>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2"/>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2"/>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2"/>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2"/>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2"/>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2"/>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2"/>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2"/>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2"/>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2"/>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2"/>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2"/>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2"/>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2"/>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2"/>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2"/>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2"/>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2"/>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2"/>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2"/>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2"/>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2"/>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2"/>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2"/>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2"/>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2"/>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2"/>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2"/>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2"/>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2"/>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2"/>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2"/>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2"/>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2"/>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2"/>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2"/>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2"/>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2"/>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2"/>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2"/>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2"/>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2"/>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2"/>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2"/>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2"/>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2"/>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2"/>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2"/>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2"/>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2"/>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2"/>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2"/>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2"/>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2"/>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2"/>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2"/>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2"/>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2"/>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2"/>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2"/>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2"/>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2"/>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2"/>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2"/>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2"/>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2"/>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2"/>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2"/>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2"/>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2"/>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2"/>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2"/>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2"/>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2"/>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2"/>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2"/>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2"/>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2"/>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2"/>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2"/>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2"/>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2"/>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2"/>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2"/>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2"/>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2"/>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2"/>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2"/>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2"/>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2"/>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2"/>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2"/>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2"/>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2"/>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2"/>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2"/>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2"/>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2"/>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2"/>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2"/>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2"/>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2"/>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2"/>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2"/>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2"/>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2"/>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2"/>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2"/>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2"/>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2"/>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2"/>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2"/>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2"/>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2"/>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2"/>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2"/>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2"/>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2"/>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2"/>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2"/>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2"/>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2"/>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2"/>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2"/>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2"/>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2"/>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2"/>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2"/>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2"/>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2"/>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2"/>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2"/>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2"/>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2"/>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2"/>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2"/>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2"/>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2"/>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2"/>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2"/>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2"/>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2"/>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2"/>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2"/>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2"/>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2"/>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2"/>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2"/>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2"/>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2"/>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2"/>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2"/>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2"/>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2"/>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2"/>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2"/>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2"/>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2"/>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2"/>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2"/>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2"/>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2"/>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2"/>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2"/>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2"/>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2"/>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2"/>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2"/>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2"/>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2"/>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2"/>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2"/>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2"/>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2"/>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2"/>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2"/>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2"/>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2"/>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2"/>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2"/>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2"/>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2"/>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2"/>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2"/>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2"/>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2"/>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2"/>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2"/>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2"/>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2"/>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2"/>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2"/>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2"/>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2"/>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2"/>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2"/>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2"/>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2"/>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2"/>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2"/>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2"/>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2"/>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2"/>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2"/>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2"/>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2"/>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2"/>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2"/>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2"/>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2"/>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2"/>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2"/>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2"/>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2"/>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2"/>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2"/>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2"/>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2"/>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2"/>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2"/>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2"/>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2"/>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2"/>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2"/>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2"/>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2"/>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2"/>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2"/>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2"/>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2"/>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2"/>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2"/>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2"/>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2"/>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2"/>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2"/>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2"/>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2"/>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2"/>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2"/>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2"/>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2"/>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2"/>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2"/>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2"/>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2"/>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2"/>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2"/>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2"/>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2"/>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2"/>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2"/>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2"/>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2"/>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2"/>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2"/>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2"/>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2"/>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2"/>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2"/>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2"/>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2"/>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2"/>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2"/>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2"/>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2"/>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2"/>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2"/>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2"/>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2"/>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2"/>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2"/>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2"/>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2"/>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2"/>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2"/>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2"/>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2"/>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2"/>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2"/>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2"/>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2"/>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2"/>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2"/>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2"/>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2"/>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2"/>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2"/>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2"/>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2"/>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2"/>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2"/>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2"/>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2"/>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2"/>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2"/>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2"/>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2"/>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2"/>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2"/>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2"/>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2"/>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2"/>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2"/>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2"/>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2"/>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2"/>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2"/>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2"/>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2"/>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2"/>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2"/>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2"/>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2"/>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2"/>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2"/>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2"/>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2"/>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2"/>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2"/>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2"/>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2"/>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62"/>
          <p:cNvGrpSpPr/>
          <p:nvPr/>
        </p:nvGrpSpPr>
        <p:grpSpPr>
          <a:xfrm>
            <a:off x="3597785" y="3065882"/>
            <a:ext cx="2241344" cy="1330656"/>
            <a:chOff x="3597785" y="3065882"/>
            <a:chExt cx="2241344" cy="1330656"/>
          </a:xfrm>
        </p:grpSpPr>
        <p:grpSp>
          <p:nvGrpSpPr>
            <p:cNvPr id="6981" name="Google Shape;6981;p62"/>
            <p:cNvGrpSpPr/>
            <p:nvPr/>
          </p:nvGrpSpPr>
          <p:grpSpPr>
            <a:xfrm>
              <a:off x="5296908" y="3937355"/>
              <a:ext cx="143198" cy="32380"/>
              <a:chOff x="5296908" y="3937355"/>
              <a:chExt cx="143198" cy="32380"/>
            </a:xfrm>
          </p:grpSpPr>
          <p:sp>
            <p:nvSpPr>
              <p:cNvPr id="6982" name="Google Shape;6982;p62"/>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3" name="Google Shape;6983;p62"/>
              <p:cNvGrpSpPr/>
              <p:nvPr/>
            </p:nvGrpSpPr>
            <p:grpSpPr>
              <a:xfrm>
                <a:off x="5402331" y="3937355"/>
                <a:ext cx="37776" cy="32380"/>
                <a:chOff x="5402331" y="3937355"/>
                <a:chExt cx="37776" cy="32380"/>
              </a:xfrm>
            </p:grpSpPr>
            <p:sp>
              <p:nvSpPr>
                <p:cNvPr id="6984" name="Google Shape;6984;p62"/>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2"/>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62"/>
              <p:cNvGrpSpPr/>
              <p:nvPr/>
            </p:nvGrpSpPr>
            <p:grpSpPr>
              <a:xfrm>
                <a:off x="5296908" y="3937355"/>
                <a:ext cx="37783" cy="32380"/>
                <a:chOff x="5296908" y="3937355"/>
                <a:chExt cx="37783" cy="32380"/>
              </a:xfrm>
            </p:grpSpPr>
            <p:sp>
              <p:nvSpPr>
                <p:cNvPr id="6987" name="Google Shape;6987;p62"/>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2"/>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9" name="Google Shape;6989;p62"/>
            <p:cNvGrpSpPr/>
            <p:nvPr/>
          </p:nvGrpSpPr>
          <p:grpSpPr>
            <a:xfrm>
              <a:off x="4724163" y="3119631"/>
              <a:ext cx="120838" cy="84218"/>
              <a:chOff x="4724163" y="3119631"/>
              <a:chExt cx="120838" cy="84218"/>
            </a:xfrm>
          </p:grpSpPr>
          <p:grpSp>
            <p:nvGrpSpPr>
              <p:cNvPr id="6990" name="Google Shape;6990;p62"/>
              <p:cNvGrpSpPr/>
              <p:nvPr/>
            </p:nvGrpSpPr>
            <p:grpSpPr>
              <a:xfrm>
                <a:off x="4746712" y="3132773"/>
                <a:ext cx="86869" cy="56424"/>
                <a:chOff x="4746712" y="3132773"/>
                <a:chExt cx="86869" cy="56424"/>
              </a:xfrm>
            </p:grpSpPr>
            <p:sp>
              <p:nvSpPr>
                <p:cNvPr id="6991" name="Google Shape;6991;p62"/>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2"/>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62"/>
              <p:cNvGrpSpPr/>
              <p:nvPr/>
            </p:nvGrpSpPr>
            <p:grpSpPr>
              <a:xfrm>
                <a:off x="4773634" y="3143336"/>
                <a:ext cx="37776" cy="32451"/>
                <a:chOff x="4773634" y="3143336"/>
                <a:chExt cx="37776" cy="32451"/>
              </a:xfrm>
            </p:grpSpPr>
            <p:sp>
              <p:nvSpPr>
                <p:cNvPr id="6994" name="Google Shape;6994;p62"/>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2"/>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62"/>
              <p:cNvGrpSpPr/>
              <p:nvPr/>
            </p:nvGrpSpPr>
            <p:grpSpPr>
              <a:xfrm>
                <a:off x="4724163" y="3131248"/>
                <a:ext cx="37776" cy="32459"/>
                <a:chOff x="4724163" y="3131248"/>
                <a:chExt cx="37776" cy="32459"/>
              </a:xfrm>
            </p:grpSpPr>
            <p:sp>
              <p:nvSpPr>
                <p:cNvPr id="6997" name="Google Shape;6997;p62"/>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2"/>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62"/>
              <p:cNvGrpSpPr/>
              <p:nvPr/>
            </p:nvGrpSpPr>
            <p:grpSpPr>
              <a:xfrm>
                <a:off x="4755081" y="3176054"/>
                <a:ext cx="32357" cy="27795"/>
                <a:chOff x="4755081" y="3176054"/>
                <a:chExt cx="32357" cy="27795"/>
              </a:xfrm>
            </p:grpSpPr>
            <p:sp>
              <p:nvSpPr>
                <p:cNvPr id="7000" name="Google Shape;7000;p62"/>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2"/>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2" name="Google Shape;7002;p62"/>
              <p:cNvGrpSpPr/>
              <p:nvPr/>
            </p:nvGrpSpPr>
            <p:grpSpPr>
              <a:xfrm>
                <a:off x="4812550" y="3119631"/>
                <a:ext cx="32451" cy="27803"/>
                <a:chOff x="4812550" y="3119631"/>
                <a:chExt cx="32451" cy="27803"/>
              </a:xfrm>
            </p:grpSpPr>
            <p:sp>
              <p:nvSpPr>
                <p:cNvPr id="7003" name="Google Shape;7003;p62"/>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2"/>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05" name="Google Shape;7005;p62"/>
            <p:cNvGrpSpPr/>
            <p:nvPr/>
          </p:nvGrpSpPr>
          <p:grpSpPr>
            <a:xfrm>
              <a:off x="5382826" y="4027197"/>
              <a:ext cx="268967" cy="250422"/>
              <a:chOff x="5382826" y="4027197"/>
              <a:chExt cx="268967" cy="250422"/>
            </a:xfrm>
          </p:grpSpPr>
          <p:grpSp>
            <p:nvGrpSpPr>
              <p:cNvPr id="7006" name="Google Shape;7006;p62"/>
              <p:cNvGrpSpPr/>
              <p:nvPr/>
            </p:nvGrpSpPr>
            <p:grpSpPr>
              <a:xfrm>
                <a:off x="5405280" y="4042510"/>
                <a:ext cx="237570" cy="218647"/>
                <a:chOff x="5405280" y="4042510"/>
                <a:chExt cx="237570" cy="218647"/>
              </a:xfrm>
            </p:grpSpPr>
            <p:sp>
              <p:nvSpPr>
                <p:cNvPr id="7007" name="Google Shape;7007;p62"/>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2"/>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2"/>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2"/>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2"/>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2"/>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62"/>
              <p:cNvGrpSpPr/>
              <p:nvPr/>
            </p:nvGrpSpPr>
            <p:grpSpPr>
              <a:xfrm>
                <a:off x="5382826" y="4125549"/>
                <a:ext cx="37776" cy="32380"/>
                <a:chOff x="5382826" y="4125549"/>
                <a:chExt cx="37776" cy="32380"/>
              </a:xfrm>
            </p:grpSpPr>
            <p:sp>
              <p:nvSpPr>
                <p:cNvPr id="7014" name="Google Shape;7014;p62"/>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2"/>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62"/>
              <p:cNvGrpSpPr/>
              <p:nvPr/>
            </p:nvGrpSpPr>
            <p:grpSpPr>
              <a:xfrm>
                <a:off x="5475680" y="4195587"/>
                <a:ext cx="37783" cy="32364"/>
                <a:chOff x="5475680" y="4195587"/>
                <a:chExt cx="37783" cy="32364"/>
              </a:xfrm>
            </p:grpSpPr>
            <p:sp>
              <p:nvSpPr>
                <p:cNvPr id="7017" name="Google Shape;7017;p62"/>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2"/>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62"/>
              <p:cNvGrpSpPr/>
              <p:nvPr/>
            </p:nvGrpSpPr>
            <p:grpSpPr>
              <a:xfrm>
                <a:off x="5532575" y="4027197"/>
                <a:ext cx="33308" cy="32262"/>
                <a:chOff x="5532575" y="4027197"/>
                <a:chExt cx="33308" cy="32262"/>
              </a:xfrm>
            </p:grpSpPr>
            <p:sp>
              <p:nvSpPr>
                <p:cNvPr id="7020" name="Google Shape;7020;p62"/>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2"/>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2" name="Google Shape;7022;p62"/>
              <p:cNvGrpSpPr/>
              <p:nvPr/>
            </p:nvGrpSpPr>
            <p:grpSpPr>
              <a:xfrm>
                <a:off x="5590706" y="4245348"/>
                <a:ext cx="33497" cy="32270"/>
                <a:chOff x="5590706" y="4245348"/>
                <a:chExt cx="33497" cy="32270"/>
              </a:xfrm>
            </p:grpSpPr>
            <p:sp>
              <p:nvSpPr>
                <p:cNvPr id="7023" name="Google Shape;7023;p62"/>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2"/>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62"/>
              <p:cNvGrpSpPr/>
              <p:nvPr/>
            </p:nvGrpSpPr>
            <p:grpSpPr>
              <a:xfrm>
                <a:off x="5618681" y="4109677"/>
                <a:ext cx="33112" cy="32357"/>
                <a:chOff x="5618681" y="4109677"/>
                <a:chExt cx="33112" cy="32357"/>
              </a:xfrm>
            </p:grpSpPr>
            <p:sp>
              <p:nvSpPr>
                <p:cNvPr id="7026" name="Google Shape;7026;p62"/>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2"/>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62"/>
              <p:cNvGrpSpPr/>
              <p:nvPr/>
            </p:nvGrpSpPr>
            <p:grpSpPr>
              <a:xfrm>
                <a:off x="5479298" y="4128262"/>
                <a:ext cx="31405" cy="26906"/>
                <a:chOff x="5479298" y="4128262"/>
                <a:chExt cx="31405" cy="26906"/>
              </a:xfrm>
            </p:grpSpPr>
            <p:sp>
              <p:nvSpPr>
                <p:cNvPr id="7029" name="Google Shape;7029;p62"/>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2"/>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62"/>
              <p:cNvGrpSpPr/>
              <p:nvPr/>
            </p:nvGrpSpPr>
            <p:grpSpPr>
              <a:xfrm>
                <a:off x="5582903" y="4180116"/>
                <a:ext cx="31499" cy="26898"/>
                <a:chOff x="5582903" y="4180116"/>
                <a:chExt cx="31499" cy="26898"/>
              </a:xfrm>
            </p:grpSpPr>
            <p:sp>
              <p:nvSpPr>
                <p:cNvPr id="7032" name="Google Shape;7032;p62"/>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2"/>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4" name="Google Shape;7034;p62"/>
            <p:cNvGrpSpPr/>
            <p:nvPr/>
          </p:nvGrpSpPr>
          <p:grpSpPr>
            <a:xfrm>
              <a:off x="3977681" y="3230323"/>
              <a:ext cx="94584" cy="84085"/>
              <a:chOff x="3977681" y="3230323"/>
              <a:chExt cx="94584" cy="84085"/>
            </a:xfrm>
          </p:grpSpPr>
          <p:grpSp>
            <p:nvGrpSpPr>
              <p:cNvPr id="7035" name="Google Shape;7035;p62"/>
              <p:cNvGrpSpPr/>
              <p:nvPr/>
            </p:nvGrpSpPr>
            <p:grpSpPr>
              <a:xfrm>
                <a:off x="4000135" y="3243041"/>
                <a:ext cx="59570" cy="57186"/>
                <a:chOff x="4000135" y="3243041"/>
                <a:chExt cx="59570" cy="57186"/>
              </a:xfrm>
            </p:grpSpPr>
            <p:sp>
              <p:nvSpPr>
                <p:cNvPr id="7036" name="Google Shape;7036;p62"/>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2"/>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2"/>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62"/>
              <p:cNvGrpSpPr/>
              <p:nvPr/>
            </p:nvGrpSpPr>
            <p:grpSpPr>
              <a:xfrm>
                <a:off x="3977681" y="3245872"/>
                <a:ext cx="37783" cy="32380"/>
                <a:chOff x="3977681" y="3245872"/>
                <a:chExt cx="37783" cy="32380"/>
              </a:xfrm>
            </p:grpSpPr>
            <p:sp>
              <p:nvSpPr>
                <p:cNvPr id="7040" name="Google Shape;7040;p62"/>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2"/>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62"/>
              <p:cNvGrpSpPr/>
              <p:nvPr/>
            </p:nvGrpSpPr>
            <p:grpSpPr>
              <a:xfrm>
                <a:off x="4040860" y="3262672"/>
                <a:ext cx="31405" cy="27001"/>
                <a:chOff x="4040860" y="3262672"/>
                <a:chExt cx="31405" cy="27001"/>
              </a:xfrm>
            </p:grpSpPr>
            <p:sp>
              <p:nvSpPr>
                <p:cNvPr id="7043" name="Google Shape;7043;p62"/>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2"/>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62"/>
              <p:cNvGrpSpPr/>
              <p:nvPr/>
            </p:nvGrpSpPr>
            <p:grpSpPr>
              <a:xfrm>
                <a:off x="4021072" y="3230323"/>
                <a:ext cx="31397" cy="26906"/>
                <a:chOff x="4021072" y="3230323"/>
                <a:chExt cx="31397" cy="26906"/>
              </a:xfrm>
            </p:grpSpPr>
            <p:sp>
              <p:nvSpPr>
                <p:cNvPr id="7046" name="Google Shape;7046;p62"/>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2"/>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62"/>
              <p:cNvGrpSpPr/>
              <p:nvPr/>
            </p:nvGrpSpPr>
            <p:grpSpPr>
              <a:xfrm>
                <a:off x="4001472" y="3287462"/>
                <a:ext cx="31499" cy="26945"/>
                <a:chOff x="4001472" y="3287462"/>
                <a:chExt cx="31499" cy="26945"/>
              </a:xfrm>
            </p:grpSpPr>
            <p:sp>
              <p:nvSpPr>
                <p:cNvPr id="7049" name="Google Shape;7049;p62"/>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2"/>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1" name="Google Shape;7051;p62"/>
            <p:cNvGrpSpPr/>
            <p:nvPr/>
          </p:nvGrpSpPr>
          <p:grpSpPr>
            <a:xfrm>
              <a:off x="4084715" y="3258865"/>
              <a:ext cx="184961" cy="137268"/>
              <a:chOff x="4084715" y="3258865"/>
              <a:chExt cx="184961" cy="137268"/>
            </a:xfrm>
          </p:grpSpPr>
          <p:grpSp>
            <p:nvGrpSpPr>
              <p:cNvPr id="7052" name="Google Shape;7052;p62"/>
              <p:cNvGrpSpPr/>
              <p:nvPr/>
            </p:nvGrpSpPr>
            <p:grpSpPr>
              <a:xfrm>
                <a:off x="4107453" y="3271583"/>
                <a:ext cx="153470" cy="110275"/>
                <a:chOff x="4107453" y="3271583"/>
                <a:chExt cx="153470" cy="110275"/>
              </a:xfrm>
            </p:grpSpPr>
            <p:sp>
              <p:nvSpPr>
                <p:cNvPr id="7053" name="Google Shape;7053;p62"/>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2"/>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2"/>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2"/>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62"/>
              <p:cNvGrpSpPr/>
              <p:nvPr/>
            </p:nvGrpSpPr>
            <p:grpSpPr>
              <a:xfrm>
                <a:off x="4136947" y="3258865"/>
                <a:ext cx="31499" cy="27001"/>
                <a:chOff x="4136947" y="3258865"/>
                <a:chExt cx="31499" cy="27001"/>
              </a:xfrm>
            </p:grpSpPr>
            <p:sp>
              <p:nvSpPr>
                <p:cNvPr id="7058" name="Google Shape;7058;p62"/>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2"/>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62"/>
              <p:cNvGrpSpPr/>
              <p:nvPr/>
            </p:nvGrpSpPr>
            <p:grpSpPr>
              <a:xfrm>
                <a:off x="4084715" y="3266478"/>
                <a:ext cx="31468" cy="26898"/>
                <a:chOff x="4084715" y="3266478"/>
                <a:chExt cx="31468" cy="26898"/>
              </a:xfrm>
            </p:grpSpPr>
            <p:sp>
              <p:nvSpPr>
                <p:cNvPr id="7061" name="Google Shape;7061;p62"/>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2"/>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62"/>
              <p:cNvGrpSpPr/>
              <p:nvPr/>
            </p:nvGrpSpPr>
            <p:grpSpPr>
              <a:xfrm>
                <a:off x="4159213" y="3279849"/>
                <a:ext cx="31405" cy="26945"/>
                <a:chOff x="4159213" y="3279849"/>
                <a:chExt cx="31405" cy="26945"/>
              </a:xfrm>
            </p:grpSpPr>
            <p:sp>
              <p:nvSpPr>
                <p:cNvPr id="7064" name="Google Shape;7064;p62"/>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2"/>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62"/>
              <p:cNvGrpSpPr/>
              <p:nvPr/>
            </p:nvGrpSpPr>
            <p:grpSpPr>
              <a:xfrm>
                <a:off x="4201550" y="3266502"/>
                <a:ext cx="31405" cy="26883"/>
                <a:chOff x="4201550" y="3266502"/>
                <a:chExt cx="31405" cy="26883"/>
              </a:xfrm>
            </p:grpSpPr>
            <p:sp>
              <p:nvSpPr>
                <p:cNvPr id="7067" name="Google Shape;7067;p62"/>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2"/>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62"/>
              <p:cNvGrpSpPr/>
              <p:nvPr/>
            </p:nvGrpSpPr>
            <p:grpSpPr>
              <a:xfrm>
                <a:off x="4201550" y="3338278"/>
                <a:ext cx="31405" cy="26930"/>
                <a:chOff x="4201550" y="3338278"/>
                <a:chExt cx="31405" cy="26930"/>
              </a:xfrm>
            </p:grpSpPr>
            <p:sp>
              <p:nvSpPr>
                <p:cNvPr id="7070" name="Google Shape;7070;p62"/>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2"/>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62"/>
              <p:cNvGrpSpPr/>
              <p:nvPr/>
            </p:nvGrpSpPr>
            <p:grpSpPr>
              <a:xfrm>
                <a:off x="4238272" y="3369132"/>
                <a:ext cx="31405" cy="27001"/>
                <a:chOff x="4238272" y="3369132"/>
                <a:chExt cx="31405" cy="27001"/>
              </a:xfrm>
            </p:grpSpPr>
            <p:sp>
              <p:nvSpPr>
                <p:cNvPr id="7073" name="Google Shape;7073;p62"/>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2"/>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5" name="Google Shape;7075;p62"/>
            <p:cNvGrpSpPr/>
            <p:nvPr/>
          </p:nvGrpSpPr>
          <p:grpSpPr>
            <a:xfrm>
              <a:off x="4068639" y="3200169"/>
              <a:ext cx="77643" cy="37272"/>
              <a:chOff x="4068639" y="3200169"/>
              <a:chExt cx="77643" cy="37272"/>
            </a:xfrm>
          </p:grpSpPr>
          <p:sp>
            <p:nvSpPr>
              <p:cNvPr id="7076" name="Google Shape;7076;p62"/>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7" name="Google Shape;7077;p62"/>
              <p:cNvGrpSpPr/>
              <p:nvPr/>
            </p:nvGrpSpPr>
            <p:grpSpPr>
              <a:xfrm>
                <a:off x="4114878" y="3200169"/>
                <a:ext cx="31405" cy="26993"/>
                <a:chOff x="4114878" y="3200169"/>
                <a:chExt cx="31405" cy="26993"/>
              </a:xfrm>
            </p:grpSpPr>
            <p:sp>
              <p:nvSpPr>
                <p:cNvPr id="7078" name="Google Shape;7078;p62"/>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2"/>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62"/>
              <p:cNvGrpSpPr/>
              <p:nvPr/>
            </p:nvGrpSpPr>
            <p:grpSpPr>
              <a:xfrm>
                <a:off x="4068639" y="3210535"/>
                <a:ext cx="31499" cy="26906"/>
                <a:chOff x="4068639" y="3210535"/>
                <a:chExt cx="31499" cy="26906"/>
              </a:xfrm>
            </p:grpSpPr>
            <p:sp>
              <p:nvSpPr>
                <p:cNvPr id="7081" name="Google Shape;7081;p62"/>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2"/>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3" name="Google Shape;7083;p62"/>
            <p:cNvGrpSpPr/>
            <p:nvPr/>
          </p:nvGrpSpPr>
          <p:grpSpPr>
            <a:xfrm>
              <a:off x="3869702" y="3066935"/>
              <a:ext cx="382664" cy="190294"/>
              <a:chOff x="3869702" y="3066935"/>
              <a:chExt cx="382664" cy="190294"/>
            </a:xfrm>
          </p:grpSpPr>
          <p:grpSp>
            <p:nvGrpSpPr>
              <p:cNvPr id="7084" name="Google Shape;7084;p62"/>
              <p:cNvGrpSpPr/>
              <p:nvPr/>
            </p:nvGrpSpPr>
            <p:grpSpPr>
              <a:xfrm>
                <a:off x="3888633" y="3082351"/>
                <a:ext cx="351172" cy="160698"/>
                <a:chOff x="3888633" y="3082351"/>
                <a:chExt cx="351172" cy="160698"/>
              </a:xfrm>
            </p:grpSpPr>
            <p:sp>
              <p:nvSpPr>
                <p:cNvPr id="7085" name="Google Shape;7085;p62"/>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2"/>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2"/>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2"/>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2"/>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2"/>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62"/>
              <p:cNvGrpSpPr/>
              <p:nvPr/>
            </p:nvGrpSpPr>
            <p:grpSpPr>
              <a:xfrm>
                <a:off x="4143703" y="3066935"/>
                <a:ext cx="37783" cy="32357"/>
                <a:chOff x="4143703" y="3066935"/>
                <a:chExt cx="37783" cy="32357"/>
              </a:xfrm>
            </p:grpSpPr>
            <p:sp>
              <p:nvSpPr>
                <p:cNvPr id="7092" name="Google Shape;7092;p62"/>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2"/>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62"/>
              <p:cNvGrpSpPr/>
              <p:nvPr/>
            </p:nvGrpSpPr>
            <p:grpSpPr>
              <a:xfrm>
                <a:off x="4044565" y="3103563"/>
                <a:ext cx="37783" cy="32451"/>
                <a:chOff x="4044565" y="3103563"/>
                <a:chExt cx="37783" cy="32451"/>
              </a:xfrm>
            </p:grpSpPr>
            <p:sp>
              <p:nvSpPr>
                <p:cNvPr id="7095" name="Google Shape;7095;p62"/>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2"/>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62"/>
              <p:cNvGrpSpPr/>
              <p:nvPr/>
            </p:nvGrpSpPr>
            <p:grpSpPr>
              <a:xfrm>
                <a:off x="4017454" y="3188237"/>
                <a:ext cx="37776" cy="32357"/>
                <a:chOff x="4017454" y="3188237"/>
                <a:chExt cx="37776" cy="32357"/>
              </a:xfrm>
            </p:grpSpPr>
            <p:sp>
              <p:nvSpPr>
                <p:cNvPr id="7098" name="Google Shape;7098;p62"/>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2"/>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62"/>
              <p:cNvGrpSpPr/>
              <p:nvPr/>
            </p:nvGrpSpPr>
            <p:grpSpPr>
              <a:xfrm>
                <a:off x="3921548" y="3157509"/>
                <a:ext cx="37783" cy="32357"/>
                <a:chOff x="3921548" y="3157509"/>
                <a:chExt cx="37783" cy="32357"/>
              </a:xfrm>
            </p:grpSpPr>
            <p:sp>
              <p:nvSpPr>
                <p:cNvPr id="7101" name="Google Shape;7101;p62"/>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2"/>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62"/>
              <p:cNvGrpSpPr/>
              <p:nvPr/>
            </p:nvGrpSpPr>
            <p:grpSpPr>
              <a:xfrm>
                <a:off x="3939056" y="3211620"/>
                <a:ext cx="37783" cy="32380"/>
                <a:chOff x="3939056" y="3211620"/>
                <a:chExt cx="37783" cy="32380"/>
              </a:xfrm>
            </p:grpSpPr>
            <p:sp>
              <p:nvSpPr>
                <p:cNvPr id="7104" name="Google Shape;7104;p62"/>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2"/>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62"/>
              <p:cNvGrpSpPr/>
              <p:nvPr/>
            </p:nvGrpSpPr>
            <p:grpSpPr>
              <a:xfrm>
                <a:off x="4176240" y="3136965"/>
                <a:ext cx="31405" cy="26930"/>
                <a:chOff x="4176240" y="3136965"/>
                <a:chExt cx="31405" cy="26930"/>
              </a:xfrm>
            </p:grpSpPr>
            <p:sp>
              <p:nvSpPr>
                <p:cNvPr id="7107" name="Google Shape;7107;p62"/>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2"/>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62"/>
              <p:cNvGrpSpPr/>
              <p:nvPr/>
            </p:nvGrpSpPr>
            <p:grpSpPr>
              <a:xfrm>
                <a:off x="4133148" y="3152593"/>
                <a:ext cx="31499" cy="27001"/>
                <a:chOff x="4133148" y="3152593"/>
                <a:chExt cx="31499" cy="27001"/>
              </a:xfrm>
            </p:grpSpPr>
            <p:sp>
              <p:nvSpPr>
                <p:cNvPr id="7110" name="Google Shape;7110;p62"/>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2"/>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62"/>
              <p:cNvGrpSpPr/>
              <p:nvPr/>
            </p:nvGrpSpPr>
            <p:grpSpPr>
              <a:xfrm>
                <a:off x="4220866" y="3073534"/>
                <a:ext cx="31499" cy="26898"/>
                <a:chOff x="4220866" y="3073534"/>
                <a:chExt cx="31499" cy="26898"/>
              </a:xfrm>
            </p:grpSpPr>
            <p:sp>
              <p:nvSpPr>
                <p:cNvPr id="7113" name="Google Shape;7113;p62"/>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2"/>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62"/>
              <p:cNvGrpSpPr/>
              <p:nvPr/>
            </p:nvGrpSpPr>
            <p:grpSpPr>
              <a:xfrm>
                <a:off x="3869702" y="3230323"/>
                <a:ext cx="31499" cy="26906"/>
                <a:chOff x="3869702" y="3230323"/>
                <a:chExt cx="31499" cy="26906"/>
              </a:xfrm>
            </p:grpSpPr>
            <p:sp>
              <p:nvSpPr>
                <p:cNvPr id="7116" name="Google Shape;7116;p62"/>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2"/>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8" name="Google Shape;7118;p62"/>
            <p:cNvGrpSpPr/>
            <p:nvPr/>
          </p:nvGrpSpPr>
          <p:grpSpPr>
            <a:xfrm>
              <a:off x="4271383" y="3065882"/>
              <a:ext cx="304556" cy="341663"/>
              <a:chOff x="4271383" y="3065882"/>
              <a:chExt cx="304556" cy="341663"/>
            </a:xfrm>
          </p:grpSpPr>
          <p:grpSp>
            <p:nvGrpSpPr>
              <p:cNvPr id="7119" name="Google Shape;7119;p62"/>
              <p:cNvGrpSpPr/>
              <p:nvPr/>
            </p:nvGrpSpPr>
            <p:grpSpPr>
              <a:xfrm>
                <a:off x="4293838" y="3078639"/>
                <a:ext cx="269353" cy="311973"/>
                <a:chOff x="4293838" y="3078639"/>
                <a:chExt cx="269353" cy="311973"/>
              </a:xfrm>
            </p:grpSpPr>
            <p:sp>
              <p:nvSpPr>
                <p:cNvPr id="7120" name="Google Shape;7120;p62"/>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2"/>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2"/>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2"/>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2"/>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2"/>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2"/>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2"/>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2"/>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2"/>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2"/>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2"/>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2"/>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2"/>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2"/>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2"/>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2"/>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62"/>
              <p:cNvGrpSpPr/>
              <p:nvPr/>
            </p:nvGrpSpPr>
            <p:grpSpPr>
              <a:xfrm>
                <a:off x="4538164" y="3342061"/>
                <a:ext cx="37776" cy="32380"/>
                <a:chOff x="4538164" y="3342061"/>
                <a:chExt cx="37776" cy="32380"/>
              </a:xfrm>
            </p:grpSpPr>
            <p:sp>
              <p:nvSpPr>
                <p:cNvPr id="7138" name="Google Shape;7138;p62"/>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2"/>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0" name="Google Shape;7140;p62"/>
              <p:cNvGrpSpPr/>
              <p:nvPr/>
            </p:nvGrpSpPr>
            <p:grpSpPr>
              <a:xfrm>
                <a:off x="4271383" y="3194742"/>
                <a:ext cx="37783" cy="32420"/>
                <a:chOff x="4271383" y="3194742"/>
                <a:chExt cx="37783" cy="32420"/>
              </a:xfrm>
            </p:grpSpPr>
            <p:sp>
              <p:nvSpPr>
                <p:cNvPr id="7141" name="Google Shape;7141;p62"/>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2"/>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62"/>
              <p:cNvGrpSpPr/>
              <p:nvPr/>
            </p:nvGrpSpPr>
            <p:grpSpPr>
              <a:xfrm>
                <a:off x="4284416" y="3084058"/>
                <a:ext cx="37783" cy="32357"/>
                <a:chOff x="4284416" y="3084058"/>
                <a:chExt cx="37783" cy="32357"/>
              </a:xfrm>
            </p:grpSpPr>
            <p:sp>
              <p:nvSpPr>
                <p:cNvPr id="7144" name="Google Shape;7144;p62"/>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2"/>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62"/>
              <p:cNvGrpSpPr/>
              <p:nvPr/>
            </p:nvGrpSpPr>
            <p:grpSpPr>
              <a:xfrm>
                <a:off x="4478697" y="3297561"/>
                <a:ext cx="37776" cy="32451"/>
                <a:chOff x="4478697" y="3297561"/>
                <a:chExt cx="37776" cy="32451"/>
              </a:xfrm>
            </p:grpSpPr>
            <p:sp>
              <p:nvSpPr>
                <p:cNvPr id="7147" name="Google Shape;7147;p62"/>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2"/>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62"/>
              <p:cNvGrpSpPr/>
              <p:nvPr/>
            </p:nvGrpSpPr>
            <p:grpSpPr>
              <a:xfrm>
                <a:off x="4411813" y="3331711"/>
                <a:ext cx="37776" cy="32451"/>
                <a:chOff x="4411813" y="3331711"/>
                <a:chExt cx="37776" cy="32451"/>
              </a:xfrm>
            </p:grpSpPr>
            <p:sp>
              <p:nvSpPr>
                <p:cNvPr id="7150" name="Google Shape;7150;p62"/>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2"/>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62"/>
              <p:cNvGrpSpPr/>
              <p:nvPr/>
            </p:nvGrpSpPr>
            <p:grpSpPr>
              <a:xfrm>
                <a:off x="4337984" y="3375188"/>
                <a:ext cx="37776" cy="32357"/>
                <a:chOff x="4337984" y="3375188"/>
                <a:chExt cx="37776" cy="32357"/>
              </a:xfrm>
            </p:grpSpPr>
            <p:sp>
              <p:nvSpPr>
                <p:cNvPr id="7153" name="Google Shape;7153;p62"/>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2"/>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5" name="Google Shape;7155;p62"/>
              <p:cNvGrpSpPr/>
              <p:nvPr/>
            </p:nvGrpSpPr>
            <p:grpSpPr>
              <a:xfrm>
                <a:off x="4494867" y="3090530"/>
                <a:ext cx="37878" cy="32451"/>
                <a:chOff x="4494867" y="3090530"/>
                <a:chExt cx="37878" cy="32451"/>
              </a:xfrm>
            </p:grpSpPr>
            <p:sp>
              <p:nvSpPr>
                <p:cNvPr id="7156" name="Google Shape;7156;p62"/>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2"/>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8" name="Google Shape;7158;p62"/>
              <p:cNvGrpSpPr/>
              <p:nvPr/>
            </p:nvGrpSpPr>
            <p:grpSpPr>
              <a:xfrm>
                <a:off x="4525124" y="3207774"/>
                <a:ext cx="37783" cy="32420"/>
                <a:chOff x="4525124" y="3207774"/>
                <a:chExt cx="37783" cy="32420"/>
              </a:xfrm>
            </p:grpSpPr>
            <p:sp>
              <p:nvSpPr>
                <p:cNvPr id="7159" name="Google Shape;7159;p62"/>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2"/>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62"/>
              <p:cNvGrpSpPr/>
              <p:nvPr/>
            </p:nvGrpSpPr>
            <p:grpSpPr>
              <a:xfrm>
                <a:off x="4440544" y="3176479"/>
                <a:ext cx="31499" cy="26898"/>
                <a:chOff x="4440544" y="3176479"/>
                <a:chExt cx="31499" cy="26898"/>
              </a:xfrm>
            </p:grpSpPr>
            <p:sp>
              <p:nvSpPr>
                <p:cNvPr id="7162" name="Google Shape;7162;p62"/>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2"/>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62"/>
              <p:cNvGrpSpPr/>
              <p:nvPr/>
            </p:nvGrpSpPr>
            <p:grpSpPr>
              <a:xfrm>
                <a:off x="4350545" y="3156400"/>
                <a:ext cx="31405" cy="27001"/>
                <a:chOff x="4350545" y="3156400"/>
                <a:chExt cx="31405" cy="27001"/>
              </a:xfrm>
            </p:grpSpPr>
            <p:sp>
              <p:nvSpPr>
                <p:cNvPr id="7165" name="Google Shape;7165;p62"/>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2"/>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62"/>
              <p:cNvGrpSpPr/>
              <p:nvPr/>
            </p:nvGrpSpPr>
            <p:grpSpPr>
              <a:xfrm>
                <a:off x="4376703" y="3255058"/>
                <a:ext cx="31405" cy="27001"/>
                <a:chOff x="4376703" y="3255058"/>
                <a:chExt cx="31405" cy="27001"/>
              </a:xfrm>
            </p:grpSpPr>
            <p:sp>
              <p:nvSpPr>
                <p:cNvPr id="7168" name="Google Shape;7168;p62"/>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2"/>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62"/>
              <p:cNvGrpSpPr/>
              <p:nvPr/>
            </p:nvGrpSpPr>
            <p:grpSpPr>
              <a:xfrm>
                <a:off x="4331322" y="3283656"/>
                <a:ext cx="31405" cy="26945"/>
                <a:chOff x="4331322" y="3283656"/>
                <a:chExt cx="31405" cy="26945"/>
              </a:xfrm>
            </p:grpSpPr>
            <p:sp>
              <p:nvSpPr>
                <p:cNvPr id="7171" name="Google Shape;7171;p62"/>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2"/>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3" name="Google Shape;7173;p62"/>
              <p:cNvGrpSpPr/>
              <p:nvPr/>
            </p:nvGrpSpPr>
            <p:grpSpPr>
              <a:xfrm>
                <a:off x="4380510" y="3065882"/>
                <a:ext cx="31405" cy="26938"/>
                <a:chOff x="4380510" y="3065882"/>
                <a:chExt cx="31405" cy="26938"/>
              </a:xfrm>
            </p:grpSpPr>
            <p:sp>
              <p:nvSpPr>
                <p:cNvPr id="7174" name="Google Shape;7174;p62"/>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2"/>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6" name="Google Shape;7176;p62"/>
            <p:cNvGrpSpPr/>
            <p:nvPr/>
          </p:nvGrpSpPr>
          <p:grpSpPr>
            <a:xfrm>
              <a:off x="4558998" y="3188237"/>
              <a:ext cx="1280131" cy="1052746"/>
              <a:chOff x="4558998" y="3188237"/>
              <a:chExt cx="1280131" cy="1052746"/>
            </a:xfrm>
          </p:grpSpPr>
          <p:sp>
            <p:nvSpPr>
              <p:cNvPr id="7177" name="Google Shape;7177;p62"/>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8" name="Google Shape;7178;p62"/>
              <p:cNvGrpSpPr/>
              <p:nvPr/>
            </p:nvGrpSpPr>
            <p:grpSpPr>
              <a:xfrm>
                <a:off x="4579164" y="3203653"/>
                <a:ext cx="1244833" cy="1020397"/>
                <a:chOff x="4579164" y="3203653"/>
                <a:chExt cx="1244833" cy="1020397"/>
              </a:xfrm>
            </p:grpSpPr>
            <p:sp>
              <p:nvSpPr>
                <p:cNvPr id="7179" name="Google Shape;7179;p62"/>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2"/>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1" name="Google Shape;7181;p62"/>
                <p:cNvGrpSpPr/>
                <p:nvPr/>
              </p:nvGrpSpPr>
              <p:grpSpPr>
                <a:xfrm>
                  <a:off x="4579164" y="3203653"/>
                  <a:ext cx="1244833" cy="1020397"/>
                  <a:chOff x="4579164" y="3203653"/>
                  <a:chExt cx="1244833" cy="1020397"/>
                </a:xfrm>
              </p:grpSpPr>
              <p:sp>
                <p:nvSpPr>
                  <p:cNvPr id="7182" name="Google Shape;7182;p62"/>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2"/>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4" name="Google Shape;7184;p62"/>
                  <p:cNvGrpSpPr/>
                  <p:nvPr/>
                </p:nvGrpSpPr>
                <p:grpSpPr>
                  <a:xfrm>
                    <a:off x="4579164" y="3203653"/>
                    <a:ext cx="1244833" cy="1020397"/>
                    <a:chOff x="4579164" y="3203653"/>
                    <a:chExt cx="1244833" cy="1020397"/>
                  </a:xfrm>
                </p:grpSpPr>
                <p:sp>
                  <p:nvSpPr>
                    <p:cNvPr id="7185" name="Google Shape;7185;p62"/>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2"/>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2"/>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2"/>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2"/>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2"/>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2"/>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2"/>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3" name="Google Shape;7193;p62"/>
                    <p:cNvGrpSpPr/>
                    <p:nvPr/>
                  </p:nvGrpSpPr>
                  <p:grpSpPr>
                    <a:xfrm>
                      <a:off x="4579164" y="3203653"/>
                      <a:ext cx="1244833" cy="1020397"/>
                      <a:chOff x="4579164" y="3203653"/>
                      <a:chExt cx="1244833" cy="1020397"/>
                    </a:xfrm>
                  </p:grpSpPr>
                  <p:sp>
                    <p:nvSpPr>
                      <p:cNvPr id="7194" name="Google Shape;7194;p62"/>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2"/>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2"/>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2"/>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2"/>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2"/>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2"/>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2"/>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2"/>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2"/>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2"/>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2"/>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2"/>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2"/>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8" name="Google Shape;7208;p62"/>
                      <p:cNvGrpSpPr/>
                      <p:nvPr/>
                    </p:nvGrpSpPr>
                    <p:grpSpPr>
                      <a:xfrm>
                        <a:off x="4579164" y="3203653"/>
                        <a:ext cx="1244833" cy="1020397"/>
                        <a:chOff x="4579164" y="3203653"/>
                        <a:chExt cx="1244833" cy="1020397"/>
                      </a:xfrm>
                    </p:grpSpPr>
                    <p:sp>
                      <p:nvSpPr>
                        <p:cNvPr id="7209" name="Google Shape;7209;p62"/>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2"/>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2"/>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2"/>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2"/>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2"/>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2"/>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2"/>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2"/>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2"/>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2"/>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2"/>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2"/>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2"/>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2"/>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2"/>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2"/>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2"/>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2"/>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2"/>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2"/>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2"/>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2"/>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2"/>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3" name="Google Shape;7233;p62"/>
                        <p:cNvGrpSpPr/>
                        <p:nvPr/>
                      </p:nvGrpSpPr>
                      <p:grpSpPr>
                        <a:xfrm>
                          <a:off x="4579164" y="3203653"/>
                          <a:ext cx="1244833" cy="1020397"/>
                          <a:chOff x="4579164" y="3203653"/>
                          <a:chExt cx="1244833" cy="1020397"/>
                        </a:xfrm>
                      </p:grpSpPr>
                      <p:sp>
                        <p:nvSpPr>
                          <p:cNvPr id="7234" name="Google Shape;7234;p62"/>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5" name="Google Shape;7235;p62"/>
                          <p:cNvGrpSpPr/>
                          <p:nvPr/>
                        </p:nvGrpSpPr>
                        <p:grpSpPr>
                          <a:xfrm>
                            <a:off x="4579164" y="3203653"/>
                            <a:ext cx="1244833" cy="1020397"/>
                            <a:chOff x="4579164" y="3203653"/>
                            <a:chExt cx="1244833" cy="1020397"/>
                          </a:xfrm>
                        </p:grpSpPr>
                        <p:sp>
                          <p:nvSpPr>
                            <p:cNvPr id="7236" name="Google Shape;7236;p62"/>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2"/>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2"/>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2"/>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2"/>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2"/>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2"/>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3" name="Google Shape;7243;p62"/>
                            <p:cNvGrpSpPr/>
                            <p:nvPr/>
                          </p:nvGrpSpPr>
                          <p:grpSpPr>
                            <a:xfrm>
                              <a:off x="4579164" y="3203653"/>
                              <a:ext cx="1244833" cy="1020397"/>
                              <a:chOff x="4579164" y="3203653"/>
                              <a:chExt cx="1244833" cy="1020397"/>
                            </a:xfrm>
                          </p:grpSpPr>
                          <p:sp>
                            <p:nvSpPr>
                              <p:cNvPr id="7244" name="Google Shape;7244;p62"/>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2"/>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2"/>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2"/>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2"/>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2"/>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2"/>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2"/>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2"/>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2"/>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2"/>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2"/>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2"/>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7" name="Google Shape;7257;p62"/>
                              <p:cNvGrpSpPr/>
                              <p:nvPr/>
                            </p:nvGrpSpPr>
                            <p:grpSpPr>
                              <a:xfrm>
                                <a:off x="4579164" y="3203653"/>
                                <a:ext cx="1244833" cy="1020397"/>
                                <a:chOff x="4579164" y="3203653"/>
                                <a:chExt cx="1244833" cy="1020397"/>
                              </a:xfrm>
                            </p:grpSpPr>
                            <p:sp>
                              <p:nvSpPr>
                                <p:cNvPr id="7258" name="Google Shape;7258;p62"/>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2"/>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2"/>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2"/>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2"/>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2"/>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2"/>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5" name="Google Shape;7265;p62"/>
                                <p:cNvGrpSpPr/>
                                <p:nvPr/>
                              </p:nvGrpSpPr>
                              <p:grpSpPr>
                                <a:xfrm>
                                  <a:off x="4579164" y="3203653"/>
                                  <a:ext cx="1244833" cy="1020397"/>
                                  <a:chOff x="4579164" y="3203653"/>
                                  <a:chExt cx="1244833" cy="1020397"/>
                                </a:xfrm>
                              </p:grpSpPr>
                              <p:sp>
                                <p:nvSpPr>
                                  <p:cNvPr id="7266" name="Google Shape;7266;p62"/>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2"/>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2"/>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2"/>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2"/>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1" name="Google Shape;7271;p62"/>
                                  <p:cNvGrpSpPr/>
                                  <p:nvPr/>
                                </p:nvGrpSpPr>
                                <p:grpSpPr>
                                  <a:xfrm>
                                    <a:off x="4579164" y="3203653"/>
                                    <a:ext cx="1244833" cy="1020397"/>
                                    <a:chOff x="4579164" y="3203653"/>
                                    <a:chExt cx="1244833" cy="1020397"/>
                                  </a:xfrm>
                                </p:grpSpPr>
                                <p:sp>
                                  <p:nvSpPr>
                                    <p:cNvPr id="7272" name="Google Shape;7272;p62"/>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2"/>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2"/>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2"/>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276" name="Google Shape;7276;p62"/>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2"/>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2"/>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79" name="Google Shape;7279;p62"/>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280" name="Google Shape;7280;p62"/>
              <p:cNvGrpSpPr/>
              <p:nvPr/>
            </p:nvGrpSpPr>
            <p:grpSpPr>
              <a:xfrm>
                <a:off x="4595437" y="3598775"/>
                <a:ext cx="37776" cy="32451"/>
                <a:chOff x="4595437" y="3598775"/>
                <a:chExt cx="37776" cy="32451"/>
              </a:xfrm>
            </p:grpSpPr>
            <p:sp>
              <p:nvSpPr>
                <p:cNvPr id="7281" name="Google Shape;7281;p62"/>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2"/>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62"/>
              <p:cNvGrpSpPr/>
              <p:nvPr/>
            </p:nvGrpSpPr>
            <p:grpSpPr>
              <a:xfrm>
                <a:off x="4641864" y="3524443"/>
                <a:ext cx="37776" cy="32380"/>
                <a:chOff x="4641864" y="3524443"/>
                <a:chExt cx="37776" cy="32380"/>
              </a:xfrm>
            </p:grpSpPr>
            <p:sp>
              <p:nvSpPr>
                <p:cNvPr id="7284" name="Google Shape;7284;p62"/>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2"/>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62"/>
              <p:cNvGrpSpPr/>
              <p:nvPr/>
            </p:nvGrpSpPr>
            <p:grpSpPr>
              <a:xfrm>
                <a:off x="4648431" y="3893901"/>
                <a:ext cx="37776" cy="32357"/>
                <a:chOff x="4648431" y="3893901"/>
                <a:chExt cx="37776" cy="32357"/>
              </a:xfrm>
            </p:grpSpPr>
            <p:sp>
              <p:nvSpPr>
                <p:cNvPr id="7287" name="Google Shape;7287;p62"/>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2"/>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62"/>
              <p:cNvGrpSpPr/>
              <p:nvPr/>
            </p:nvGrpSpPr>
            <p:grpSpPr>
              <a:xfrm>
                <a:off x="4567752" y="3722908"/>
                <a:ext cx="37870" cy="32380"/>
                <a:chOff x="4567752" y="3722908"/>
                <a:chExt cx="37870" cy="32380"/>
              </a:xfrm>
            </p:grpSpPr>
            <p:sp>
              <p:nvSpPr>
                <p:cNvPr id="7290" name="Google Shape;7290;p62"/>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2"/>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62"/>
              <p:cNvGrpSpPr/>
              <p:nvPr/>
            </p:nvGrpSpPr>
            <p:grpSpPr>
              <a:xfrm>
                <a:off x="4617506" y="3652052"/>
                <a:ext cx="37783" cy="32357"/>
                <a:chOff x="4617506" y="3652052"/>
                <a:chExt cx="37783" cy="32357"/>
              </a:xfrm>
            </p:grpSpPr>
            <p:sp>
              <p:nvSpPr>
                <p:cNvPr id="7293" name="Google Shape;7293;p62"/>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2"/>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62"/>
              <p:cNvGrpSpPr/>
              <p:nvPr/>
            </p:nvGrpSpPr>
            <p:grpSpPr>
              <a:xfrm>
                <a:off x="4739005" y="3554149"/>
                <a:ext cx="37870" cy="32357"/>
                <a:chOff x="4739005" y="3554149"/>
                <a:chExt cx="37870" cy="32357"/>
              </a:xfrm>
            </p:grpSpPr>
            <p:sp>
              <p:nvSpPr>
                <p:cNvPr id="7296" name="Google Shape;7296;p62"/>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2"/>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62"/>
              <p:cNvGrpSpPr/>
              <p:nvPr/>
            </p:nvGrpSpPr>
            <p:grpSpPr>
              <a:xfrm>
                <a:off x="4806557" y="3630258"/>
                <a:ext cx="37776" cy="32364"/>
                <a:chOff x="4806557" y="3630258"/>
                <a:chExt cx="37776" cy="32364"/>
              </a:xfrm>
            </p:grpSpPr>
            <p:sp>
              <p:nvSpPr>
                <p:cNvPr id="7299" name="Google Shape;7299;p62"/>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2"/>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62"/>
              <p:cNvGrpSpPr/>
              <p:nvPr/>
            </p:nvGrpSpPr>
            <p:grpSpPr>
              <a:xfrm>
                <a:off x="4737007" y="4004357"/>
                <a:ext cx="37870" cy="32357"/>
                <a:chOff x="4737007" y="4004357"/>
                <a:chExt cx="37870" cy="32357"/>
              </a:xfrm>
            </p:grpSpPr>
            <p:sp>
              <p:nvSpPr>
                <p:cNvPr id="7302" name="Google Shape;7302;p62"/>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2"/>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62"/>
              <p:cNvGrpSpPr/>
              <p:nvPr/>
            </p:nvGrpSpPr>
            <p:grpSpPr>
              <a:xfrm>
                <a:off x="4773634" y="4208627"/>
                <a:ext cx="37776" cy="32357"/>
                <a:chOff x="4773634" y="4208627"/>
                <a:chExt cx="37776" cy="32357"/>
              </a:xfrm>
            </p:grpSpPr>
            <p:sp>
              <p:nvSpPr>
                <p:cNvPr id="7305" name="Google Shape;7305;p62"/>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2"/>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62"/>
              <p:cNvGrpSpPr/>
              <p:nvPr/>
            </p:nvGrpSpPr>
            <p:grpSpPr>
              <a:xfrm>
                <a:off x="4888282" y="4074764"/>
                <a:ext cx="37776" cy="32451"/>
                <a:chOff x="4888282" y="4074764"/>
                <a:chExt cx="37776" cy="32451"/>
              </a:xfrm>
            </p:grpSpPr>
            <p:sp>
              <p:nvSpPr>
                <p:cNvPr id="7308" name="Google Shape;7308;p62"/>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2"/>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62"/>
              <p:cNvGrpSpPr/>
              <p:nvPr/>
            </p:nvGrpSpPr>
            <p:grpSpPr>
              <a:xfrm>
                <a:off x="4901315" y="3804271"/>
                <a:ext cx="37776" cy="32364"/>
                <a:chOff x="4901315" y="3804271"/>
                <a:chExt cx="37776" cy="32364"/>
              </a:xfrm>
            </p:grpSpPr>
            <p:sp>
              <p:nvSpPr>
                <p:cNvPr id="7311" name="Google Shape;7311;p62"/>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2"/>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3" name="Google Shape;7313;p62"/>
              <p:cNvGrpSpPr/>
              <p:nvPr/>
            </p:nvGrpSpPr>
            <p:grpSpPr>
              <a:xfrm>
                <a:off x="4866394" y="3715035"/>
                <a:ext cx="37846" cy="32357"/>
                <a:chOff x="4866394" y="3715035"/>
                <a:chExt cx="37846" cy="32357"/>
              </a:xfrm>
            </p:grpSpPr>
            <p:sp>
              <p:nvSpPr>
                <p:cNvPr id="7314" name="Google Shape;7314;p62"/>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2"/>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62"/>
              <p:cNvGrpSpPr/>
              <p:nvPr/>
            </p:nvGrpSpPr>
            <p:grpSpPr>
              <a:xfrm>
                <a:off x="4979233" y="3839798"/>
                <a:ext cx="37878" cy="32420"/>
                <a:chOff x="4979233" y="3839798"/>
                <a:chExt cx="37878" cy="32420"/>
              </a:xfrm>
            </p:grpSpPr>
            <p:sp>
              <p:nvSpPr>
                <p:cNvPr id="7317" name="Google Shape;7317;p62"/>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2"/>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62"/>
              <p:cNvGrpSpPr/>
              <p:nvPr/>
            </p:nvGrpSpPr>
            <p:grpSpPr>
              <a:xfrm>
                <a:off x="4790662" y="3679147"/>
                <a:ext cx="37783" cy="32380"/>
                <a:chOff x="4790662" y="3679147"/>
                <a:chExt cx="37783" cy="32380"/>
              </a:xfrm>
            </p:grpSpPr>
            <p:sp>
              <p:nvSpPr>
                <p:cNvPr id="7320" name="Google Shape;7320;p62"/>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2"/>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62"/>
              <p:cNvGrpSpPr/>
              <p:nvPr/>
            </p:nvGrpSpPr>
            <p:grpSpPr>
              <a:xfrm>
                <a:off x="4857263" y="3557861"/>
                <a:ext cx="37776" cy="32357"/>
                <a:chOff x="4857263" y="3557861"/>
                <a:chExt cx="37776" cy="32357"/>
              </a:xfrm>
            </p:grpSpPr>
            <p:sp>
              <p:nvSpPr>
                <p:cNvPr id="7323" name="Google Shape;7323;p62"/>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2"/>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62"/>
              <p:cNvGrpSpPr/>
              <p:nvPr/>
            </p:nvGrpSpPr>
            <p:grpSpPr>
              <a:xfrm>
                <a:off x="4883902" y="3648033"/>
                <a:ext cx="37783" cy="32380"/>
                <a:chOff x="4883902" y="3648033"/>
                <a:chExt cx="37783" cy="32380"/>
              </a:xfrm>
            </p:grpSpPr>
            <p:sp>
              <p:nvSpPr>
                <p:cNvPr id="7326" name="Google Shape;7326;p62"/>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2"/>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8" name="Google Shape;7328;p62"/>
              <p:cNvGrpSpPr/>
              <p:nvPr/>
            </p:nvGrpSpPr>
            <p:grpSpPr>
              <a:xfrm>
                <a:off x="4907780" y="3347220"/>
                <a:ext cx="37878" cy="32357"/>
                <a:chOff x="4907780" y="3347220"/>
                <a:chExt cx="37878" cy="32357"/>
              </a:xfrm>
            </p:grpSpPr>
            <p:sp>
              <p:nvSpPr>
                <p:cNvPr id="7329" name="Google Shape;7329;p62"/>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2"/>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62"/>
              <p:cNvGrpSpPr/>
              <p:nvPr/>
            </p:nvGrpSpPr>
            <p:grpSpPr>
              <a:xfrm>
                <a:off x="5065048" y="3738150"/>
                <a:ext cx="37783" cy="32364"/>
                <a:chOff x="5065048" y="3738150"/>
                <a:chExt cx="37783" cy="32364"/>
              </a:xfrm>
            </p:grpSpPr>
            <p:sp>
              <p:nvSpPr>
                <p:cNvPr id="7332" name="Google Shape;7332;p62"/>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2"/>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62"/>
              <p:cNvGrpSpPr/>
              <p:nvPr/>
            </p:nvGrpSpPr>
            <p:grpSpPr>
              <a:xfrm>
                <a:off x="5071616" y="3284615"/>
                <a:ext cx="37783" cy="32357"/>
                <a:chOff x="5071616" y="3284615"/>
                <a:chExt cx="37783" cy="32357"/>
              </a:xfrm>
            </p:grpSpPr>
            <p:sp>
              <p:nvSpPr>
                <p:cNvPr id="7335" name="Google Shape;7335;p62"/>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2"/>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62"/>
              <p:cNvGrpSpPr/>
              <p:nvPr/>
            </p:nvGrpSpPr>
            <p:grpSpPr>
              <a:xfrm>
                <a:off x="5389291" y="3759921"/>
                <a:ext cx="37783" cy="32380"/>
                <a:chOff x="5389291" y="3759921"/>
                <a:chExt cx="37783" cy="32380"/>
              </a:xfrm>
            </p:grpSpPr>
            <p:sp>
              <p:nvSpPr>
                <p:cNvPr id="7338" name="Google Shape;7338;p62"/>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2"/>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62"/>
              <p:cNvGrpSpPr/>
              <p:nvPr/>
            </p:nvGrpSpPr>
            <p:grpSpPr>
              <a:xfrm>
                <a:off x="5431534" y="3632932"/>
                <a:ext cx="37878" cy="32451"/>
                <a:chOff x="5431534" y="3632932"/>
                <a:chExt cx="37878" cy="32451"/>
              </a:xfrm>
            </p:grpSpPr>
            <p:sp>
              <p:nvSpPr>
                <p:cNvPr id="7341" name="Google Shape;7341;p62"/>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2"/>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62"/>
              <p:cNvGrpSpPr/>
              <p:nvPr/>
            </p:nvGrpSpPr>
            <p:grpSpPr>
              <a:xfrm>
                <a:off x="5540755" y="3544829"/>
                <a:ext cx="37783" cy="32357"/>
                <a:chOff x="5540755" y="3544829"/>
                <a:chExt cx="37783" cy="32357"/>
              </a:xfrm>
            </p:grpSpPr>
            <p:sp>
              <p:nvSpPr>
                <p:cNvPr id="7344" name="Google Shape;7344;p62"/>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2"/>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62"/>
              <p:cNvGrpSpPr/>
              <p:nvPr/>
            </p:nvGrpSpPr>
            <p:grpSpPr>
              <a:xfrm>
                <a:off x="5579293" y="3412107"/>
                <a:ext cx="37776" cy="32357"/>
                <a:chOff x="5579293" y="3412107"/>
                <a:chExt cx="37776" cy="32357"/>
              </a:xfrm>
            </p:grpSpPr>
            <p:sp>
              <p:nvSpPr>
                <p:cNvPr id="7347" name="Google Shape;7347;p62"/>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2"/>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62"/>
              <p:cNvGrpSpPr/>
              <p:nvPr/>
            </p:nvGrpSpPr>
            <p:grpSpPr>
              <a:xfrm>
                <a:off x="5801346" y="3284615"/>
                <a:ext cx="37783" cy="32357"/>
                <a:chOff x="5801346" y="3284615"/>
                <a:chExt cx="37783" cy="32357"/>
              </a:xfrm>
            </p:grpSpPr>
            <p:sp>
              <p:nvSpPr>
                <p:cNvPr id="7350" name="Google Shape;7350;p62"/>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2"/>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62"/>
              <p:cNvGrpSpPr/>
              <p:nvPr/>
            </p:nvGrpSpPr>
            <p:grpSpPr>
              <a:xfrm>
                <a:off x="5763578" y="3399067"/>
                <a:ext cx="37776" cy="32364"/>
                <a:chOff x="5763578" y="3399067"/>
                <a:chExt cx="37776" cy="32364"/>
              </a:xfrm>
            </p:grpSpPr>
            <p:sp>
              <p:nvSpPr>
                <p:cNvPr id="7353" name="Google Shape;7353;p62"/>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2"/>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5" name="Google Shape;7355;p62"/>
              <p:cNvGrpSpPr/>
              <p:nvPr/>
            </p:nvGrpSpPr>
            <p:grpSpPr>
              <a:xfrm>
                <a:off x="5395858" y="3230952"/>
                <a:ext cx="37776" cy="32364"/>
                <a:chOff x="5395858" y="3230952"/>
                <a:chExt cx="37776" cy="32364"/>
              </a:xfrm>
            </p:grpSpPr>
            <p:sp>
              <p:nvSpPr>
                <p:cNvPr id="7356" name="Google Shape;7356;p62"/>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2"/>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62"/>
              <p:cNvGrpSpPr/>
              <p:nvPr/>
            </p:nvGrpSpPr>
            <p:grpSpPr>
              <a:xfrm>
                <a:off x="5264088" y="3188237"/>
                <a:ext cx="37776" cy="32357"/>
                <a:chOff x="5264088" y="3188237"/>
                <a:chExt cx="37776" cy="32357"/>
              </a:xfrm>
            </p:grpSpPr>
            <p:sp>
              <p:nvSpPr>
                <p:cNvPr id="7359" name="Google Shape;7359;p62"/>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2"/>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1" name="Google Shape;7361;p62"/>
              <p:cNvGrpSpPr/>
              <p:nvPr/>
            </p:nvGrpSpPr>
            <p:grpSpPr>
              <a:xfrm>
                <a:off x="5585758" y="3237425"/>
                <a:ext cx="37878" cy="32357"/>
                <a:chOff x="5585758" y="3237425"/>
                <a:chExt cx="37878" cy="32357"/>
              </a:xfrm>
            </p:grpSpPr>
            <p:sp>
              <p:nvSpPr>
                <p:cNvPr id="7362" name="Google Shape;7362;p62"/>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2"/>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4" name="Google Shape;7364;p62"/>
              <p:cNvGrpSpPr/>
              <p:nvPr/>
            </p:nvGrpSpPr>
            <p:grpSpPr>
              <a:xfrm>
                <a:off x="4874196" y="3291088"/>
                <a:ext cx="37878" cy="32451"/>
                <a:chOff x="4874196" y="3291088"/>
                <a:chExt cx="37878" cy="32451"/>
              </a:xfrm>
            </p:grpSpPr>
            <p:sp>
              <p:nvSpPr>
                <p:cNvPr id="7365" name="Google Shape;7365;p62"/>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2"/>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62"/>
              <p:cNvGrpSpPr/>
              <p:nvPr/>
            </p:nvGrpSpPr>
            <p:grpSpPr>
              <a:xfrm>
                <a:off x="5197770" y="3785466"/>
                <a:ext cx="37783" cy="32427"/>
                <a:chOff x="5197770" y="3785466"/>
                <a:chExt cx="37783" cy="32427"/>
              </a:xfrm>
            </p:grpSpPr>
            <p:sp>
              <p:nvSpPr>
                <p:cNvPr id="7368" name="Google Shape;7368;p62"/>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2"/>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62"/>
              <p:cNvGrpSpPr/>
              <p:nvPr/>
            </p:nvGrpSpPr>
            <p:grpSpPr>
              <a:xfrm>
                <a:off x="5177699" y="3492117"/>
                <a:ext cx="37776" cy="32357"/>
                <a:chOff x="5177699" y="3492117"/>
                <a:chExt cx="37776" cy="32357"/>
              </a:xfrm>
            </p:grpSpPr>
            <p:sp>
              <p:nvSpPr>
                <p:cNvPr id="7371" name="Google Shape;7371;p62"/>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2"/>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62"/>
              <p:cNvGrpSpPr/>
              <p:nvPr/>
            </p:nvGrpSpPr>
            <p:grpSpPr>
              <a:xfrm>
                <a:off x="5349431" y="3622346"/>
                <a:ext cx="37870" cy="32380"/>
                <a:chOff x="5349431" y="3622346"/>
                <a:chExt cx="37870" cy="32380"/>
              </a:xfrm>
            </p:grpSpPr>
            <p:sp>
              <p:nvSpPr>
                <p:cNvPr id="7374" name="Google Shape;7374;p62"/>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2"/>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6" name="Google Shape;7376;p62"/>
              <p:cNvGrpSpPr/>
              <p:nvPr/>
            </p:nvGrpSpPr>
            <p:grpSpPr>
              <a:xfrm>
                <a:off x="5068855" y="3563980"/>
                <a:ext cx="53954" cy="46223"/>
                <a:chOff x="5068855" y="3563980"/>
                <a:chExt cx="53954" cy="46223"/>
              </a:xfrm>
            </p:grpSpPr>
            <p:sp>
              <p:nvSpPr>
                <p:cNvPr id="7377" name="Google Shape;7377;p62"/>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2"/>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62"/>
              <p:cNvGrpSpPr/>
              <p:nvPr/>
            </p:nvGrpSpPr>
            <p:grpSpPr>
              <a:xfrm>
                <a:off x="5037654" y="3392507"/>
                <a:ext cx="37870" cy="32451"/>
                <a:chOff x="5037654" y="3392507"/>
                <a:chExt cx="37870" cy="32451"/>
              </a:xfrm>
            </p:grpSpPr>
            <p:sp>
              <p:nvSpPr>
                <p:cNvPr id="7380" name="Google Shape;7380;p62"/>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2"/>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62"/>
              <p:cNvGrpSpPr/>
              <p:nvPr/>
            </p:nvGrpSpPr>
            <p:grpSpPr>
              <a:xfrm>
                <a:off x="5456560" y="3368629"/>
                <a:ext cx="37870" cy="32451"/>
                <a:chOff x="5456560" y="3368629"/>
                <a:chExt cx="37870" cy="32451"/>
              </a:xfrm>
            </p:grpSpPr>
            <p:sp>
              <p:nvSpPr>
                <p:cNvPr id="7383" name="Google Shape;7383;p62"/>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2"/>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62"/>
              <p:cNvGrpSpPr/>
              <p:nvPr/>
            </p:nvGrpSpPr>
            <p:grpSpPr>
              <a:xfrm>
                <a:off x="4755749" y="3501516"/>
                <a:ext cx="46246" cy="39608"/>
                <a:chOff x="4755749" y="3501516"/>
                <a:chExt cx="46246" cy="39608"/>
              </a:xfrm>
            </p:grpSpPr>
            <p:sp>
              <p:nvSpPr>
                <p:cNvPr id="7386" name="Google Shape;7386;p62"/>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2"/>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62"/>
              <p:cNvGrpSpPr/>
              <p:nvPr/>
            </p:nvGrpSpPr>
            <p:grpSpPr>
              <a:xfrm>
                <a:off x="4681346" y="3485582"/>
                <a:ext cx="37783" cy="32427"/>
                <a:chOff x="4681346" y="3485582"/>
                <a:chExt cx="37783" cy="32427"/>
              </a:xfrm>
            </p:grpSpPr>
            <p:sp>
              <p:nvSpPr>
                <p:cNvPr id="7389" name="Google Shape;7389;p62"/>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2"/>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62"/>
              <p:cNvGrpSpPr/>
              <p:nvPr/>
            </p:nvGrpSpPr>
            <p:grpSpPr>
              <a:xfrm>
                <a:off x="4767067" y="3291088"/>
                <a:ext cx="37878" cy="32451"/>
                <a:chOff x="4767067" y="3291088"/>
                <a:chExt cx="37878" cy="32451"/>
              </a:xfrm>
            </p:grpSpPr>
            <p:sp>
              <p:nvSpPr>
                <p:cNvPr id="7392" name="Google Shape;7392;p62"/>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2"/>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62"/>
              <p:cNvGrpSpPr/>
              <p:nvPr/>
            </p:nvGrpSpPr>
            <p:grpSpPr>
              <a:xfrm>
                <a:off x="4687819" y="3405539"/>
                <a:ext cx="37776" cy="32451"/>
                <a:chOff x="4687819" y="3405539"/>
                <a:chExt cx="37776" cy="32451"/>
              </a:xfrm>
            </p:grpSpPr>
            <p:sp>
              <p:nvSpPr>
                <p:cNvPr id="7395" name="Google Shape;7395;p62"/>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2"/>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62"/>
              <p:cNvGrpSpPr/>
              <p:nvPr/>
            </p:nvGrpSpPr>
            <p:grpSpPr>
              <a:xfrm>
                <a:off x="4923101" y="3444809"/>
                <a:ext cx="52813" cy="45318"/>
                <a:chOff x="4923101" y="3444809"/>
                <a:chExt cx="52813" cy="45318"/>
              </a:xfrm>
            </p:grpSpPr>
            <p:sp>
              <p:nvSpPr>
                <p:cNvPr id="7398" name="Google Shape;7398;p62"/>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2"/>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62"/>
              <p:cNvGrpSpPr/>
              <p:nvPr/>
            </p:nvGrpSpPr>
            <p:grpSpPr>
              <a:xfrm>
                <a:off x="4846040" y="3654750"/>
                <a:ext cx="31405" cy="26993"/>
                <a:chOff x="4846040" y="3654750"/>
                <a:chExt cx="31405" cy="26993"/>
              </a:xfrm>
            </p:grpSpPr>
            <p:sp>
              <p:nvSpPr>
                <p:cNvPr id="7401" name="Google Shape;7401;p62"/>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2"/>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62"/>
              <p:cNvGrpSpPr/>
              <p:nvPr/>
            </p:nvGrpSpPr>
            <p:grpSpPr>
              <a:xfrm>
                <a:off x="4925673" y="3691700"/>
                <a:ext cx="40253" cy="34472"/>
                <a:chOff x="4925673" y="3691700"/>
                <a:chExt cx="40253" cy="34472"/>
              </a:xfrm>
            </p:grpSpPr>
            <p:sp>
              <p:nvSpPr>
                <p:cNvPr id="7404" name="Google Shape;7404;p62"/>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2"/>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62"/>
              <p:cNvGrpSpPr/>
              <p:nvPr/>
            </p:nvGrpSpPr>
            <p:grpSpPr>
              <a:xfrm>
                <a:off x="4894653" y="3740848"/>
                <a:ext cx="31405" cy="26906"/>
                <a:chOff x="4894653" y="3740848"/>
                <a:chExt cx="31405" cy="26906"/>
              </a:xfrm>
            </p:grpSpPr>
            <p:sp>
              <p:nvSpPr>
                <p:cNvPr id="7407" name="Google Shape;7407;p62"/>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2"/>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62"/>
              <p:cNvGrpSpPr/>
              <p:nvPr/>
            </p:nvGrpSpPr>
            <p:grpSpPr>
              <a:xfrm>
                <a:off x="4962300" y="3696348"/>
                <a:ext cx="38255" cy="32773"/>
                <a:chOff x="4962300" y="3696348"/>
                <a:chExt cx="38255" cy="32773"/>
              </a:xfrm>
            </p:grpSpPr>
            <p:sp>
              <p:nvSpPr>
                <p:cNvPr id="7410" name="Google Shape;7410;p62"/>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2"/>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62"/>
              <p:cNvGrpSpPr/>
              <p:nvPr/>
            </p:nvGrpSpPr>
            <p:grpSpPr>
              <a:xfrm>
                <a:off x="4980185" y="3743349"/>
                <a:ext cx="31499" cy="26969"/>
                <a:chOff x="4980185" y="3743349"/>
                <a:chExt cx="31499" cy="26969"/>
              </a:xfrm>
            </p:grpSpPr>
            <p:sp>
              <p:nvSpPr>
                <p:cNvPr id="7413" name="Google Shape;7413;p62"/>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2"/>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62"/>
              <p:cNvGrpSpPr/>
              <p:nvPr/>
            </p:nvGrpSpPr>
            <p:grpSpPr>
              <a:xfrm>
                <a:off x="5013768" y="3734312"/>
                <a:ext cx="31499" cy="26969"/>
                <a:chOff x="5013768" y="3734312"/>
                <a:chExt cx="31499" cy="26969"/>
              </a:xfrm>
            </p:grpSpPr>
            <p:sp>
              <p:nvSpPr>
                <p:cNvPr id="7416" name="Google Shape;7416;p62"/>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2"/>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62"/>
              <p:cNvGrpSpPr/>
              <p:nvPr/>
            </p:nvGrpSpPr>
            <p:grpSpPr>
              <a:xfrm>
                <a:off x="5036703" y="3764545"/>
                <a:ext cx="31499" cy="26898"/>
                <a:chOff x="5036703" y="3764545"/>
                <a:chExt cx="31499" cy="26898"/>
              </a:xfrm>
            </p:grpSpPr>
            <p:sp>
              <p:nvSpPr>
                <p:cNvPr id="7419" name="Google Shape;7419;p62"/>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2"/>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62"/>
              <p:cNvGrpSpPr/>
              <p:nvPr/>
            </p:nvGrpSpPr>
            <p:grpSpPr>
              <a:xfrm>
                <a:off x="4953546" y="3768352"/>
                <a:ext cx="31405" cy="26898"/>
                <a:chOff x="4953546" y="3768352"/>
                <a:chExt cx="31405" cy="26898"/>
              </a:xfrm>
            </p:grpSpPr>
            <p:sp>
              <p:nvSpPr>
                <p:cNvPr id="7422" name="Google Shape;7422;p62"/>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2"/>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62"/>
              <p:cNvGrpSpPr/>
              <p:nvPr/>
            </p:nvGrpSpPr>
            <p:grpSpPr>
              <a:xfrm>
                <a:off x="4964770" y="3814016"/>
                <a:ext cx="31499" cy="26993"/>
                <a:chOff x="4964770" y="3814016"/>
                <a:chExt cx="31499" cy="26993"/>
              </a:xfrm>
            </p:grpSpPr>
            <p:sp>
              <p:nvSpPr>
                <p:cNvPr id="7425" name="Google Shape;7425;p62"/>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2"/>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62"/>
              <p:cNvGrpSpPr/>
              <p:nvPr/>
            </p:nvGrpSpPr>
            <p:grpSpPr>
              <a:xfrm>
                <a:off x="4923290" y="3800504"/>
                <a:ext cx="31468" cy="26898"/>
                <a:chOff x="4923290" y="3800504"/>
                <a:chExt cx="31468" cy="26898"/>
              </a:xfrm>
            </p:grpSpPr>
            <p:sp>
              <p:nvSpPr>
                <p:cNvPr id="7428" name="Google Shape;7428;p62"/>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2"/>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0" name="Google Shape;7430;p62"/>
              <p:cNvGrpSpPr/>
              <p:nvPr/>
            </p:nvGrpSpPr>
            <p:grpSpPr>
              <a:xfrm>
                <a:off x="5108534" y="3650943"/>
                <a:ext cx="31405" cy="26993"/>
                <a:chOff x="5108534" y="3650943"/>
                <a:chExt cx="31405" cy="26993"/>
              </a:xfrm>
            </p:grpSpPr>
            <p:sp>
              <p:nvSpPr>
                <p:cNvPr id="7431" name="Google Shape;7431;p62"/>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2"/>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62"/>
              <p:cNvGrpSpPr/>
              <p:nvPr/>
            </p:nvGrpSpPr>
            <p:grpSpPr>
              <a:xfrm>
                <a:off x="5119380" y="3760739"/>
                <a:ext cx="31499" cy="26993"/>
                <a:chOff x="5119380" y="3760739"/>
                <a:chExt cx="31499" cy="26993"/>
              </a:xfrm>
            </p:grpSpPr>
            <p:sp>
              <p:nvSpPr>
                <p:cNvPr id="7434" name="Google Shape;7434;p62"/>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2"/>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62"/>
              <p:cNvGrpSpPr/>
              <p:nvPr/>
            </p:nvGrpSpPr>
            <p:grpSpPr>
              <a:xfrm>
                <a:off x="5119380" y="3788235"/>
                <a:ext cx="31499" cy="26993"/>
                <a:chOff x="5119380" y="3788235"/>
                <a:chExt cx="31499" cy="26993"/>
              </a:xfrm>
            </p:grpSpPr>
            <p:sp>
              <p:nvSpPr>
                <p:cNvPr id="7437" name="Google Shape;7437;p62"/>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2"/>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62"/>
              <p:cNvGrpSpPr/>
              <p:nvPr/>
            </p:nvGrpSpPr>
            <p:grpSpPr>
              <a:xfrm>
                <a:off x="5158005" y="3875284"/>
                <a:ext cx="31405" cy="27001"/>
                <a:chOff x="5158005" y="3875284"/>
                <a:chExt cx="31405" cy="27001"/>
              </a:xfrm>
            </p:grpSpPr>
            <p:sp>
              <p:nvSpPr>
                <p:cNvPr id="7440" name="Google Shape;7440;p62"/>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2"/>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62"/>
              <p:cNvGrpSpPr/>
              <p:nvPr/>
            </p:nvGrpSpPr>
            <p:grpSpPr>
              <a:xfrm>
                <a:off x="5233163" y="3764545"/>
                <a:ext cx="31499" cy="26898"/>
                <a:chOff x="5233163" y="3764545"/>
                <a:chExt cx="31499" cy="26898"/>
              </a:xfrm>
            </p:grpSpPr>
            <p:sp>
              <p:nvSpPr>
                <p:cNvPr id="7443" name="Google Shape;7443;p62"/>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2"/>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62"/>
              <p:cNvGrpSpPr/>
              <p:nvPr/>
            </p:nvGrpSpPr>
            <p:grpSpPr>
              <a:xfrm>
                <a:off x="5276168" y="3805545"/>
                <a:ext cx="31499" cy="26906"/>
                <a:chOff x="5276168" y="3805545"/>
                <a:chExt cx="31499" cy="26906"/>
              </a:xfrm>
            </p:grpSpPr>
            <p:sp>
              <p:nvSpPr>
                <p:cNvPr id="7446" name="Google Shape;7446;p62"/>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2"/>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62"/>
              <p:cNvGrpSpPr/>
              <p:nvPr/>
            </p:nvGrpSpPr>
            <p:grpSpPr>
              <a:xfrm>
                <a:off x="5294053" y="3851933"/>
                <a:ext cx="31405" cy="26945"/>
                <a:chOff x="5294053" y="3851933"/>
                <a:chExt cx="31405" cy="26945"/>
              </a:xfrm>
            </p:grpSpPr>
            <p:sp>
              <p:nvSpPr>
                <p:cNvPr id="7449" name="Google Shape;7449;p62"/>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2"/>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62"/>
              <p:cNvGrpSpPr/>
              <p:nvPr/>
            </p:nvGrpSpPr>
            <p:grpSpPr>
              <a:xfrm>
                <a:off x="5341723" y="3851902"/>
                <a:ext cx="31405" cy="26977"/>
                <a:chOff x="5341723" y="3851902"/>
                <a:chExt cx="31405" cy="26977"/>
              </a:xfrm>
            </p:grpSpPr>
            <p:sp>
              <p:nvSpPr>
                <p:cNvPr id="7452" name="Google Shape;7452;p62"/>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2"/>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62"/>
              <p:cNvGrpSpPr/>
              <p:nvPr/>
            </p:nvGrpSpPr>
            <p:grpSpPr>
              <a:xfrm>
                <a:off x="5054871" y="3507855"/>
                <a:ext cx="31405" cy="26993"/>
                <a:chOff x="5054871" y="3507855"/>
                <a:chExt cx="31405" cy="26993"/>
              </a:xfrm>
            </p:grpSpPr>
            <p:sp>
              <p:nvSpPr>
                <p:cNvPr id="7455" name="Google Shape;7455;p62"/>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2"/>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62"/>
              <p:cNvGrpSpPr/>
              <p:nvPr/>
            </p:nvGrpSpPr>
            <p:grpSpPr>
              <a:xfrm>
                <a:off x="4876579" y="3675325"/>
                <a:ext cx="31405" cy="26969"/>
                <a:chOff x="4876579" y="3675325"/>
                <a:chExt cx="31405" cy="26969"/>
              </a:xfrm>
            </p:grpSpPr>
            <p:sp>
              <p:nvSpPr>
                <p:cNvPr id="7458" name="Google Shape;7458;p62"/>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2"/>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62"/>
              <p:cNvGrpSpPr/>
              <p:nvPr/>
            </p:nvGrpSpPr>
            <p:grpSpPr>
              <a:xfrm>
                <a:off x="4842233" y="3688333"/>
                <a:ext cx="31405" cy="26993"/>
                <a:chOff x="4842233" y="3688333"/>
                <a:chExt cx="31405" cy="26993"/>
              </a:xfrm>
            </p:grpSpPr>
            <p:sp>
              <p:nvSpPr>
                <p:cNvPr id="7461" name="Google Shape;7461;p62"/>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2"/>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62"/>
              <p:cNvGrpSpPr/>
              <p:nvPr/>
            </p:nvGrpSpPr>
            <p:grpSpPr>
              <a:xfrm>
                <a:off x="5187876" y="3608032"/>
                <a:ext cx="31405" cy="27001"/>
                <a:chOff x="5187876" y="3608032"/>
                <a:chExt cx="31405" cy="27001"/>
              </a:xfrm>
            </p:grpSpPr>
            <p:sp>
              <p:nvSpPr>
                <p:cNvPr id="7464" name="Google Shape;7464;p62"/>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2"/>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6" name="Google Shape;7466;p62"/>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2"/>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8" name="Google Shape;7468;p62"/>
              <p:cNvGrpSpPr/>
              <p:nvPr/>
            </p:nvGrpSpPr>
            <p:grpSpPr>
              <a:xfrm>
                <a:off x="5269224" y="3304167"/>
                <a:ext cx="40253" cy="34402"/>
                <a:chOff x="5269224" y="3304167"/>
                <a:chExt cx="40253" cy="34402"/>
              </a:xfrm>
            </p:grpSpPr>
            <p:sp>
              <p:nvSpPr>
                <p:cNvPr id="7469" name="Google Shape;7469;p62"/>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2"/>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62"/>
              <p:cNvGrpSpPr/>
              <p:nvPr/>
            </p:nvGrpSpPr>
            <p:grpSpPr>
              <a:xfrm>
                <a:off x="5327354" y="3476615"/>
                <a:ext cx="49864" cy="42723"/>
                <a:chOff x="5327354" y="3476615"/>
                <a:chExt cx="49864" cy="42723"/>
              </a:xfrm>
            </p:grpSpPr>
            <p:sp>
              <p:nvSpPr>
                <p:cNvPr id="7472" name="Google Shape;7472;p62"/>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2"/>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4" name="Google Shape;7474;p62"/>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2"/>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6" name="Google Shape;7476;p62"/>
              <p:cNvGrpSpPr/>
              <p:nvPr/>
            </p:nvGrpSpPr>
            <p:grpSpPr>
              <a:xfrm>
                <a:off x="5341723" y="3775957"/>
                <a:ext cx="31405" cy="26898"/>
                <a:chOff x="5341723" y="3775957"/>
                <a:chExt cx="31405" cy="26898"/>
              </a:xfrm>
            </p:grpSpPr>
            <p:sp>
              <p:nvSpPr>
                <p:cNvPr id="7477" name="Google Shape;7477;p62"/>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2"/>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62"/>
              <p:cNvGrpSpPr/>
              <p:nvPr/>
            </p:nvGrpSpPr>
            <p:grpSpPr>
              <a:xfrm>
                <a:off x="5439053" y="3699274"/>
                <a:ext cx="31405" cy="26898"/>
                <a:chOff x="5439053" y="3699274"/>
                <a:chExt cx="31405" cy="26898"/>
              </a:xfrm>
            </p:grpSpPr>
            <p:sp>
              <p:nvSpPr>
                <p:cNvPr id="7480" name="Google Shape;7480;p62"/>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2"/>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62"/>
              <p:cNvGrpSpPr/>
              <p:nvPr/>
            </p:nvGrpSpPr>
            <p:grpSpPr>
              <a:xfrm>
                <a:off x="5412414" y="3622307"/>
                <a:ext cx="31499" cy="26993"/>
                <a:chOff x="5412414" y="3622307"/>
                <a:chExt cx="31499" cy="26993"/>
              </a:xfrm>
            </p:grpSpPr>
            <p:sp>
              <p:nvSpPr>
                <p:cNvPr id="7483" name="Google Shape;7483;p62"/>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2"/>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62"/>
              <p:cNvGrpSpPr/>
              <p:nvPr/>
            </p:nvGrpSpPr>
            <p:grpSpPr>
              <a:xfrm>
                <a:off x="5476254" y="3473949"/>
                <a:ext cx="26835" cy="26930"/>
                <a:chOff x="5476254" y="3473949"/>
                <a:chExt cx="26835" cy="26930"/>
              </a:xfrm>
            </p:grpSpPr>
            <p:sp>
              <p:nvSpPr>
                <p:cNvPr id="7486" name="Google Shape;7486;p62"/>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2"/>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62"/>
              <p:cNvGrpSpPr/>
              <p:nvPr/>
            </p:nvGrpSpPr>
            <p:grpSpPr>
              <a:xfrm>
                <a:off x="5564547" y="3481594"/>
                <a:ext cx="31397" cy="26898"/>
                <a:chOff x="5564547" y="3481594"/>
                <a:chExt cx="31397" cy="26898"/>
              </a:xfrm>
            </p:grpSpPr>
            <p:sp>
              <p:nvSpPr>
                <p:cNvPr id="7489" name="Google Shape;7489;p62"/>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2"/>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62"/>
              <p:cNvGrpSpPr/>
              <p:nvPr/>
            </p:nvGrpSpPr>
            <p:grpSpPr>
              <a:xfrm>
                <a:off x="5534101" y="3470174"/>
                <a:ext cx="31397" cy="26906"/>
                <a:chOff x="5534101" y="3470174"/>
                <a:chExt cx="31397" cy="26906"/>
              </a:xfrm>
            </p:grpSpPr>
            <p:sp>
              <p:nvSpPr>
                <p:cNvPr id="7492" name="Google Shape;7492;p62"/>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2"/>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62"/>
              <p:cNvGrpSpPr/>
              <p:nvPr/>
            </p:nvGrpSpPr>
            <p:grpSpPr>
              <a:xfrm>
                <a:off x="5610879" y="3314486"/>
                <a:ext cx="31499" cy="26938"/>
                <a:chOff x="5610879" y="3314486"/>
                <a:chExt cx="31499" cy="26938"/>
              </a:xfrm>
            </p:grpSpPr>
            <p:sp>
              <p:nvSpPr>
                <p:cNvPr id="7495" name="Google Shape;7495;p62"/>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2"/>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62"/>
              <p:cNvGrpSpPr/>
              <p:nvPr/>
            </p:nvGrpSpPr>
            <p:grpSpPr>
              <a:xfrm>
                <a:off x="4834525" y="3501382"/>
                <a:ext cx="31499" cy="26898"/>
                <a:chOff x="4834525" y="3501382"/>
                <a:chExt cx="31499" cy="26898"/>
              </a:xfrm>
            </p:grpSpPr>
            <p:sp>
              <p:nvSpPr>
                <p:cNvPr id="7498" name="Google Shape;7498;p62"/>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2"/>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62"/>
              <p:cNvGrpSpPr/>
              <p:nvPr/>
            </p:nvGrpSpPr>
            <p:grpSpPr>
              <a:xfrm>
                <a:off x="4898460" y="3580158"/>
                <a:ext cx="31405" cy="26898"/>
                <a:chOff x="4898460" y="3580158"/>
                <a:chExt cx="31405" cy="26898"/>
              </a:xfrm>
            </p:grpSpPr>
            <p:sp>
              <p:nvSpPr>
                <p:cNvPr id="7501" name="Google Shape;7501;p62"/>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2"/>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62"/>
              <p:cNvGrpSpPr/>
              <p:nvPr/>
            </p:nvGrpSpPr>
            <p:grpSpPr>
              <a:xfrm>
                <a:off x="4882667" y="3608032"/>
                <a:ext cx="31499" cy="27001"/>
                <a:chOff x="4882667" y="3608032"/>
                <a:chExt cx="31499" cy="27001"/>
              </a:xfrm>
            </p:grpSpPr>
            <p:sp>
              <p:nvSpPr>
                <p:cNvPr id="7504" name="Google Shape;7504;p62"/>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2"/>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62"/>
              <p:cNvGrpSpPr/>
              <p:nvPr/>
            </p:nvGrpSpPr>
            <p:grpSpPr>
              <a:xfrm>
                <a:off x="4843373" y="3631407"/>
                <a:ext cx="16273" cy="16186"/>
                <a:chOff x="4843373" y="3631407"/>
                <a:chExt cx="16273" cy="16186"/>
              </a:xfrm>
            </p:grpSpPr>
            <p:sp>
              <p:nvSpPr>
                <p:cNvPr id="7507" name="Google Shape;7507;p62"/>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2"/>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62"/>
              <p:cNvGrpSpPr/>
              <p:nvPr/>
            </p:nvGrpSpPr>
            <p:grpSpPr>
              <a:xfrm>
                <a:off x="4727773" y="3591578"/>
                <a:ext cx="31499" cy="26898"/>
                <a:chOff x="4727773" y="3591578"/>
                <a:chExt cx="31499" cy="26898"/>
              </a:xfrm>
            </p:grpSpPr>
            <p:sp>
              <p:nvSpPr>
                <p:cNvPr id="7510" name="Google Shape;7510;p62"/>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2"/>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2" name="Google Shape;7512;p62"/>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2"/>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4" name="Google Shape;7514;p62"/>
              <p:cNvGrpSpPr/>
              <p:nvPr/>
            </p:nvGrpSpPr>
            <p:grpSpPr>
              <a:xfrm>
                <a:off x="4609421" y="3577398"/>
                <a:ext cx="31499" cy="27001"/>
                <a:chOff x="4609421" y="3577398"/>
                <a:chExt cx="31499" cy="27001"/>
              </a:xfrm>
            </p:grpSpPr>
            <p:sp>
              <p:nvSpPr>
                <p:cNvPr id="7515" name="Google Shape;7515;p62"/>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2"/>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7" name="Google Shape;7517;p62"/>
              <p:cNvGrpSpPr/>
              <p:nvPr/>
            </p:nvGrpSpPr>
            <p:grpSpPr>
              <a:xfrm>
                <a:off x="4649289" y="3577398"/>
                <a:ext cx="31499" cy="27001"/>
                <a:chOff x="4649289" y="3577398"/>
                <a:chExt cx="31499" cy="27001"/>
              </a:xfrm>
            </p:grpSpPr>
            <p:sp>
              <p:nvSpPr>
                <p:cNvPr id="7518" name="Google Shape;7518;p62"/>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2"/>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62"/>
              <p:cNvGrpSpPr/>
              <p:nvPr/>
            </p:nvGrpSpPr>
            <p:grpSpPr>
              <a:xfrm>
                <a:off x="4605614" y="3639523"/>
                <a:ext cx="31499" cy="26906"/>
                <a:chOff x="4605614" y="3639523"/>
                <a:chExt cx="31499" cy="26906"/>
              </a:xfrm>
            </p:grpSpPr>
            <p:sp>
              <p:nvSpPr>
                <p:cNvPr id="7521" name="Google Shape;7521;p62"/>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2"/>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62"/>
              <p:cNvGrpSpPr/>
              <p:nvPr/>
            </p:nvGrpSpPr>
            <p:grpSpPr>
              <a:xfrm>
                <a:off x="4785149" y="3618846"/>
                <a:ext cx="26930" cy="26843"/>
                <a:chOff x="4785149" y="3618846"/>
                <a:chExt cx="26930" cy="26843"/>
              </a:xfrm>
            </p:grpSpPr>
            <p:sp>
              <p:nvSpPr>
                <p:cNvPr id="7524" name="Google Shape;7524;p62"/>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2"/>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62"/>
              <p:cNvGrpSpPr/>
              <p:nvPr/>
            </p:nvGrpSpPr>
            <p:grpSpPr>
              <a:xfrm>
                <a:off x="4810167" y="3601567"/>
                <a:ext cx="31405" cy="26898"/>
                <a:chOff x="4810167" y="3601567"/>
                <a:chExt cx="31405" cy="26898"/>
              </a:xfrm>
            </p:grpSpPr>
            <p:sp>
              <p:nvSpPr>
                <p:cNvPr id="7527" name="Google Shape;7527;p62"/>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2"/>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62"/>
              <p:cNvGrpSpPr/>
              <p:nvPr/>
            </p:nvGrpSpPr>
            <p:grpSpPr>
              <a:xfrm>
                <a:off x="4831002" y="3373230"/>
                <a:ext cx="31405" cy="26898"/>
                <a:chOff x="4831002" y="3373230"/>
                <a:chExt cx="31405" cy="26898"/>
              </a:xfrm>
            </p:grpSpPr>
            <p:sp>
              <p:nvSpPr>
                <p:cNvPr id="7530" name="Google Shape;7530;p62"/>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2"/>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62"/>
              <p:cNvGrpSpPr/>
              <p:nvPr/>
            </p:nvGrpSpPr>
            <p:grpSpPr>
              <a:xfrm>
                <a:off x="4719311" y="3355054"/>
                <a:ext cx="31499" cy="27001"/>
                <a:chOff x="4719311" y="3355054"/>
                <a:chExt cx="31499" cy="27001"/>
              </a:xfrm>
            </p:grpSpPr>
            <p:sp>
              <p:nvSpPr>
                <p:cNvPr id="7533" name="Google Shape;7533;p62"/>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2"/>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62"/>
              <p:cNvGrpSpPr/>
              <p:nvPr/>
            </p:nvGrpSpPr>
            <p:grpSpPr>
              <a:xfrm>
                <a:off x="4798755" y="3450260"/>
                <a:ext cx="26930" cy="26930"/>
                <a:chOff x="4798755" y="3450260"/>
                <a:chExt cx="26930" cy="26930"/>
              </a:xfrm>
            </p:grpSpPr>
            <p:sp>
              <p:nvSpPr>
                <p:cNvPr id="7536" name="Google Shape;7536;p62"/>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2"/>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62"/>
              <p:cNvGrpSpPr/>
              <p:nvPr/>
            </p:nvGrpSpPr>
            <p:grpSpPr>
              <a:xfrm>
                <a:off x="4645576" y="3467555"/>
                <a:ext cx="31405" cy="26953"/>
                <a:chOff x="4645576" y="3467555"/>
                <a:chExt cx="31405" cy="26953"/>
              </a:xfrm>
            </p:grpSpPr>
            <p:sp>
              <p:nvSpPr>
                <p:cNvPr id="7539" name="Google Shape;7539;p62"/>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2"/>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62"/>
              <p:cNvGrpSpPr/>
              <p:nvPr/>
            </p:nvGrpSpPr>
            <p:grpSpPr>
              <a:xfrm>
                <a:off x="4687631" y="3583965"/>
                <a:ext cx="31499" cy="26898"/>
                <a:chOff x="4687631" y="3583965"/>
                <a:chExt cx="31499" cy="26898"/>
              </a:xfrm>
            </p:grpSpPr>
            <p:sp>
              <p:nvSpPr>
                <p:cNvPr id="7542" name="Google Shape;7542;p62"/>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2"/>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62"/>
              <p:cNvGrpSpPr/>
              <p:nvPr/>
            </p:nvGrpSpPr>
            <p:grpSpPr>
              <a:xfrm>
                <a:off x="4719311" y="3471314"/>
                <a:ext cx="31499" cy="27001"/>
                <a:chOff x="4719311" y="3471314"/>
                <a:chExt cx="31499" cy="27001"/>
              </a:xfrm>
            </p:grpSpPr>
            <p:sp>
              <p:nvSpPr>
                <p:cNvPr id="7545" name="Google Shape;7545;p62"/>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2"/>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62"/>
              <p:cNvGrpSpPr/>
              <p:nvPr/>
            </p:nvGrpSpPr>
            <p:grpSpPr>
              <a:xfrm>
                <a:off x="4719311" y="3434404"/>
                <a:ext cx="31499" cy="26898"/>
                <a:chOff x="4719311" y="3434404"/>
                <a:chExt cx="31499" cy="26898"/>
              </a:xfrm>
            </p:grpSpPr>
            <p:sp>
              <p:nvSpPr>
                <p:cNvPr id="7548" name="Google Shape;7548;p62"/>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2"/>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62"/>
              <p:cNvGrpSpPr/>
              <p:nvPr/>
            </p:nvGrpSpPr>
            <p:grpSpPr>
              <a:xfrm>
                <a:off x="4768876" y="3401772"/>
                <a:ext cx="31499" cy="26898"/>
                <a:chOff x="4768876" y="3401772"/>
                <a:chExt cx="31499" cy="26898"/>
              </a:xfrm>
            </p:grpSpPr>
            <p:sp>
              <p:nvSpPr>
                <p:cNvPr id="7551" name="Google Shape;7551;p62"/>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2"/>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62"/>
              <p:cNvGrpSpPr/>
              <p:nvPr/>
            </p:nvGrpSpPr>
            <p:grpSpPr>
              <a:xfrm>
                <a:off x="4762214" y="3471377"/>
                <a:ext cx="26938" cy="26938"/>
                <a:chOff x="4762214" y="3471377"/>
                <a:chExt cx="26938" cy="26938"/>
              </a:xfrm>
            </p:grpSpPr>
            <p:sp>
              <p:nvSpPr>
                <p:cNvPr id="7554" name="Google Shape;7554;p62"/>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2"/>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62"/>
              <p:cNvGrpSpPr/>
              <p:nvPr/>
            </p:nvGrpSpPr>
            <p:grpSpPr>
              <a:xfrm>
                <a:off x="4790473" y="3344782"/>
                <a:ext cx="31405" cy="26898"/>
                <a:chOff x="4790473" y="3344782"/>
                <a:chExt cx="31405" cy="26898"/>
              </a:xfrm>
            </p:grpSpPr>
            <p:sp>
              <p:nvSpPr>
                <p:cNvPr id="7557" name="Google Shape;7557;p62"/>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2"/>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62"/>
              <p:cNvGrpSpPr/>
              <p:nvPr/>
            </p:nvGrpSpPr>
            <p:grpSpPr>
              <a:xfrm>
                <a:off x="4823774" y="3950733"/>
                <a:ext cx="37398" cy="32034"/>
                <a:chOff x="4823774" y="3950733"/>
                <a:chExt cx="37398" cy="32034"/>
              </a:xfrm>
            </p:grpSpPr>
            <p:sp>
              <p:nvSpPr>
                <p:cNvPr id="7560" name="Google Shape;7560;p62"/>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2"/>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62"/>
              <p:cNvGrpSpPr/>
              <p:nvPr/>
            </p:nvGrpSpPr>
            <p:grpSpPr>
              <a:xfrm>
                <a:off x="4823396" y="4110566"/>
                <a:ext cx="31405" cy="26906"/>
                <a:chOff x="4823396" y="4110566"/>
                <a:chExt cx="31405" cy="26906"/>
              </a:xfrm>
            </p:grpSpPr>
            <p:sp>
              <p:nvSpPr>
                <p:cNvPr id="7563" name="Google Shape;7563;p62"/>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2"/>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62"/>
              <p:cNvGrpSpPr/>
              <p:nvPr/>
            </p:nvGrpSpPr>
            <p:grpSpPr>
              <a:xfrm>
                <a:off x="4838332" y="3821150"/>
                <a:ext cx="31499" cy="26898"/>
                <a:chOff x="4838332" y="3821150"/>
                <a:chExt cx="31499" cy="26898"/>
              </a:xfrm>
            </p:grpSpPr>
            <p:sp>
              <p:nvSpPr>
                <p:cNvPr id="7566" name="Google Shape;7566;p62"/>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2"/>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62"/>
              <p:cNvGrpSpPr/>
              <p:nvPr/>
            </p:nvGrpSpPr>
            <p:grpSpPr>
              <a:xfrm>
                <a:off x="4661275" y="3815007"/>
                <a:ext cx="36824" cy="31523"/>
                <a:chOff x="4661275" y="3815007"/>
                <a:chExt cx="36824" cy="31523"/>
              </a:xfrm>
            </p:grpSpPr>
            <p:sp>
              <p:nvSpPr>
                <p:cNvPr id="7569" name="Google Shape;7569;p62"/>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2"/>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62"/>
              <p:cNvGrpSpPr/>
              <p:nvPr/>
            </p:nvGrpSpPr>
            <p:grpSpPr>
              <a:xfrm>
                <a:off x="4558998" y="3851037"/>
                <a:ext cx="33591" cy="28699"/>
                <a:chOff x="4558998" y="3851037"/>
                <a:chExt cx="33591" cy="28699"/>
              </a:xfrm>
            </p:grpSpPr>
            <p:sp>
              <p:nvSpPr>
                <p:cNvPr id="7572" name="Google Shape;7572;p62"/>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2"/>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62"/>
              <p:cNvGrpSpPr/>
              <p:nvPr/>
            </p:nvGrpSpPr>
            <p:grpSpPr>
              <a:xfrm>
                <a:off x="4696762" y="3638587"/>
                <a:ext cx="33591" cy="28794"/>
                <a:chOff x="4696762" y="3638587"/>
                <a:chExt cx="33591" cy="28794"/>
              </a:xfrm>
            </p:grpSpPr>
            <p:sp>
              <p:nvSpPr>
                <p:cNvPr id="7575" name="Google Shape;7575;p62"/>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2"/>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62"/>
              <p:cNvGrpSpPr/>
              <p:nvPr/>
            </p:nvGrpSpPr>
            <p:grpSpPr>
              <a:xfrm>
                <a:off x="4929479" y="3939140"/>
                <a:ext cx="33497" cy="28692"/>
                <a:chOff x="4929479" y="3939140"/>
                <a:chExt cx="33497" cy="28692"/>
              </a:xfrm>
            </p:grpSpPr>
            <p:sp>
              <p:nvSpPr>
                <p:cNvPr id="7578" name="Google Shape;7578;p62"/>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2"/>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62"/>
              <p:cNvGrpSpPr/>
              <p:nvPr/>
            </p:nvGrpSpPr>
            <p:grpSpPr>
              <a:xfrm>
                <a:off x="4907119" y="3986039"/>
                <a:ext cx="33497" cy="28699"/>
                <a:chOff x="4907119" y="3986039"/>
                <a:chExt cx="33497" cy="28699"/>
              </a:xfrm>
            </p:grpSpPr>
            <p:sp>
              <p:nvSpPr>
                <p:cNvPr id="7581" name="Google Shape;7581;p62"/>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2"/>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62"/>
              <p:cNvGrpSpPr/>
              <p:nvPr/>
            </p:nvGrpSpPr>
            <p:grpSpPr>
              <a:xfrm>
                <a:off x="4911783" y="4048102"/>
                <a:ext cx="33591" cy="28762"/>
                <a:chOff x="4911783" y="4048102"/>
                <a:chExt cx="33591" cy="28762"/>
              </a:xfrm>
            </p:grpSpPr>
            <p:sp>
              <p:nvSpPr>
                <p:cNvPr id="7584" name="Google Shape;7584;p62"/>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2"/>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6" name="Google Shape;7586;p62"/>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2"/>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8" name="Google Shape;7588;p62"/>
              <p:cNvGrpSpPr/>
              <p:nvPr/>
            </p:nvGrpSpPr>
            <p:grpSpPr>
              <a:xfrm>
                <a:off x="4762623" y="3837847"/>
                <a:ext cx="42416" cy="36273"/>
                <a:chOff x="4762623" y="3837847"/>
                <a:chExt cx="42416" cy="36273"/>
              </a:xfrm>
            </p:grpSpPr>
            <p:sp>
              <p:nvSpPr>
                <p:cNvPr id="7589" name="Google Shape;7589;p62"/>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2"/>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62"/>
              <p:cNvGrpSpPr/>
              <p:nvPr/>
            </p:nvGrpSpPr>
            <p:grpSpPr>
              <a:xfrm>
                <a:off x="4746044" y="4104966"/>
                <a:ext cx="33497" cy="28699"/>
                <a:chOff x="4746044" y="4104966"/>
                <a:chExt cx="33497" cy="28699"/>
              </a:xfrm>
            </p:grpSpPr>
            <p:sp>
              <p:nvSpPr>
                <p:cNvPr id="7592" name="Google Shape;7592;p62"/>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2"/>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62"/>
              <p:cNvGrpSpPr/>
              <p:nvPr/>
            </p:nvGrpSpPr>
            <p:grpSpPr>
              <a:xfrm>
                <a:off x="4859646" y="4162554"/>
                <a:ext cx="33591" cy="28762"/>
                <a:chOff x="4859646" y="4162554"/>
                <a:chExt cx="33591" cy="28762"/>
              </a:xfrm>
            </p:grpSpPr>
            <p:sp>
              <p:nvSpPr>
                <p:cNvPr id="7595" name="Google Shape;7595;p62"/>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2"/>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7" name="Google Shape;7597;p62"/>
            <p:cNvGrpSpPr/>
            <p:nvPr/>
          </p:nvGrpSpPr>
          <p:grpSpPr>
            <a:xfrm>
              <a:off x="3597785" y="3274438"/>
              <a:ext cx="855610" cy="1122100"/>
              <a:chOff x="3597785" y="3274438"/>
              <a:chExt cx="855610" cy="1122100"/>
            </a:xfrm>
          </p:grpSpPr>
          <p:grpSp>
            <p:nvGrpSpPr>
              <p:cNvPr id="7598" name="Google Shape;7598;p62"/>
              <p:cNvGrpSpPr/>
              <p:nvPr/>
            </p:nvGrpSpPr>
            <p:grpSpPr>
              <a:xfrm>
                <a:off x="3617857" y="3284717"/>
                <a:ext cx="826785" cy="1099165"/>
                <a:chOff x="3617857" y="3284717"/>
                <a:chExt cx="826785" cy="1099165"/>
              </a:xfrm>
            </p:grpSpPr>
            <p:sp>
              <p:nvSpPr>
                <p:cNvPr id="7599" name="Google Shape;7599;p62"/>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2"/>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2"/>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2"/>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2"/>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2"/>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2"/>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2"/>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2"/>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2"/>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2"/>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2"/>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2"/>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2"/>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2"/>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2"/>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2"/>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2"/>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2"/>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2"/>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2"/>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2"/>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2"/>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2"/>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2"/>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2"/>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2"/>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2"/>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2"/>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2"/>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2"/>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2"/>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2"/>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2"/>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2"/>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2"/>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2"/>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2"/>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2"/>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2"/>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2"/>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2"/>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2"/>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2"/>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2"/>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2"/>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2"/>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2"/>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2"/>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2"/>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2"/>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2"/>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2"/>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2"/>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2"/>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2"/>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62"/>
              <p:cNvGrpSpPr/>
              <p:nvPr/>
            </p:nvGrpSpPr>
            <p:grpSpPr>
              <a:xfrm>
                <a:off x="4180904" y="4251758"/>
                <a:ext cx="37783" cy="32420"/>
                <a:chOff x="4180904" y="4251758"/>
                <a:chExt cx="37783" cy="32420"/>
              </a:xfrm>
            </p:grpSpPr>
            <p:sp>
              <p:nvSpPr>
                <p:cNvPr id="7656" name="Google Shape;7656;p62"/>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2"/>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62"/>
              <p:cNvGrpSpPr/>
              <p:nvPr/>
            </p:nvGrpSpPr>
            <p:grpSpPr>
              <a:xfrm>
                <a:off x="4201644" y="4081324"/>
                <a:ext cx="37783" cy="32364"/>
                <a:chOff x="4201644" y="4081324"/>
                <a:chExt cx="37783" cy="32364"/>
              </a:xfrm>
            </p:grpSpPr>
            <p:sp>
              <p:nvSpPr>
                <p:cNvPr id="7659" name="Google Shape;7659;p62"/>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2"/>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62"/>
              <p:cNvGrpSpPr/>
              <p:nvPr/>
            </p:nvGrpSpPr>
            <p:grpSpPr>
              <a:xfrm>
                <a:off x="4284416" y="3887428"/>
                <a:ext cx="37783" cy="32451"/>
                <a:chOff x="4284416" y="3887428"/>
                <a:chExt cx="37783" cy="32451"/>
              </a:xfrm>
            </p:grpSpPr>
            <p:sp>
              <p:nvSpPr>
                <p:cNvPr id="7662" name="Google Shape;7662;p62"/>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2"/>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62"/>
              <p:cNvGrpSpPr/>
              <p:nvPr/>
            </p:nvGrpSpPr>
            <p:grpSpPr>
              <a:xfrm>
                <a:off x="4223721" y="3860404"/>
                <a:ext cx="37870" cy="32364"/>
                <a:chOff x="4223721" y="3860404"/>
                <a:chExt cx="37870" cy="32364"/>
              </a:xfrm>
            </p:grpSpPr>
            <p:sp>
              <p:nvSpPr>
                <p:cNvPr id="7665" name="Google Shape;7665;p62"/>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2"/>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62"/>
              <p:cNvGrpSpPr/>
              <p:nvPr/>
            </p:nvGrpSpPr>
            <p:grpSpPr>
              <a:xfrm>
                <a:off x="4104889" y="3699242"/>
                <a:ext cx="37776" cy="32357"/>
                <a:chOff x="4104889" y="3699242"/>
                <a:chExt cx="37776" cy="32357"/>
              </a:xfrm>
            </p:grpSpPr>
            <p:sp>
              <p:nvSpPr>
                <p:cNvPr id="7668" name="Google Shape;7668;p62"/>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2"/>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62"/>
              <p:cNvGrpSpPr/>
              <p:nvPr/>
            </p:nvGrpSpPr>
            <p:grpSpPr>
              <a:xfrm>
                <a:off x="4143608" y="3475121"/>
                <a:ext cx="37878" cy="32420"/>
                <a:chOff x="4143608" y="3475121"/>
                <a:chExt cx="37878" cy="32420"/>
              </a:xfrm>
            </p:grpSpPr>
            <p:sp>
              <p:nvSpPr>
                <p:cNvPr id="7671" name="Google Shape;7671;p62"/>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2"/>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62"/>
              <p:cNvGrpSpPr/>
              <p:nvPr/>
            </p:nvGrpSpPr>
            <p:grpSpPr>
              <a:xfrm>
                <a:off x="4217248" y="3570893"/>
                <a:ext cx="37776" cy="32364"/>
                <a:chOff x="4217248" y="3570893"/>
                <a:chExt cx="37776" cy="32364"/>
              </a:xfrm>
            </p:grpSpPr>
            <p:sp>
              <p:nvSpPr>
                <p:cNvPr id="7674" name="Google Shape;7674;p62"/>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2"/>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62"/>
              <p:cNvGrpSpPr/>
              <p:nvPr/>
            </p:nvGrpSpPr>
            <p:grpSpPr>
              <a:xfrm>
                <a:off x="4255307" y="3431612"/>
                <a:ext cx="37776" cy="32451"/>
                <a:chOff x="4255307" y="3431612"/>
                <a:chExt cx="37776" cy="32451"/>
              </a:xfrm>
            </p:grpSpPr>
            <p:sp>
              <p:nvSpPr>
                <p:cNvPr id="7677" name="Google Shape;7677;p62"/>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2"/>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62"/>
              <p:cNvGrpSpPr/>
              <p:nvPr/>
            </p:nvGrpSpPr>
            <p:grpSpPr>
              <a:xfrm>
                <a:off x="3853052" y="3577398"/>
                <a:ext cx="37776" cy="32420"/>
                <a:chOff x="3853052" y="3577398"/>
                <a:chExt cx="37776" cy="32420"/>
              </a:xfrm>
            </p:grpSpPr>
            <p:sp>
              <p:nvSpPr>
                <p:cNvPr id="7680" name="Google Shape;7680;p62"/>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2"/>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62"/>
              <p:cNvGrpSpPr/>
              <p:nvPr/>
            </p:nvGrpSpPr>
            <p:grpSpPr>
              <a:xfrm>
                <a:off x="4039908" y="3412107"/>
                <a:ext cx="37776" cy="32357"/>
                <a:chOff x="4039908" y="3412107"/>
                <a:chExt cx="37776" cy="32357"/>
              </a:xfrm>
            </p:grpSpPr>
            <p:sp>
              <p:nvSpPr>
                <p:cNvPr id="7683" name="Google Shape;7683;p62"/>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2"/>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62"/>
              <p:cNvGrpSpPr/>
              <p:nvPr/>
            </p:nvGrpSpPr>
            <p:grpSpPr>
              <a:xfrm>
                <a:off x="4017360" y="3342061"/>
                <a:ext cx="37870" cy="32380"/>
                <a:chOff x="4017360" y="3342061"/>
                <a:chExt cx="37870" cy="32380"/>
              </a:xfrm>
            </p:grpSpPr>
            <p:sp>
              <p:nvSpPr>
                <p:cNvPr id="7686" name="Google Shape;7686;p62"/>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2"/>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8" name="Google Shape;7688;p62"/>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2"/>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0" name="Google Shape;7690;p62"/>
              <p:cNvGrpSpPr/>
              <p:nvPr/>
            </p:nvGrpSpPr>
            <p:grpSpPr>
              <a:xfrm>
                <a:off x="3750870" y="3418650"/>
                <a:ext cx="37776" cy="32380"/>
                <a:chOff x="3750870" y="3418650"/>
                <a:chExt cx="37776" cy="32380"/>
              </a:xfrm>
            </p:grpSpPr>
            <p:sp>
              <p:nvSpPr>
                <p:cNvPr id="7691" name="Google Shape;7691;p62"/>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2"/>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62"/>
              <p:cNvGrpSpPr/>
              <p:nvPr/>
            </p:nvGrpSpPr>
            <p:grpSpPr>
              <a:xfrm>
                <a:off x="3632509" y="3274438"/>
                <a:ext cx="37783" cy="32357"/>
                <a:chOff x="3632509" y="3274438"/>
                <a:chExt cx="37783" cy="32357"/>
              </a:xfrm>
            </p:grpSpPr>
            <p:sp>
              <p:nvSpPr>
                <p:cNvPr id="7694" name="Google Shape;7694;p62"/>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2"/>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62"/>
              <p:cNvGrpSpPr/>
              <p:nvPr/>
            </p:nvGrpSpPr>
            <p:grpSpPr>
              <a:xfrm>
                <a:off x="3906424" y="3297561"/>
                <a:ext cx="37776" cy="32451"/>
                <a:chOff x="3906424" y="3297561"/>
                <a:chExt cx="37776" cy="32451"/>
              </a:xfrm>
            </p:grpSpPr>
            <p:sp>
              <p:nvSpPr>
                <p:cNvPr id="7697" name="Google Shape;7697;p62"/>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2"/>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62"/>
              <p:cNvGrpSpPr/>
              <p:nvPr/>
            </p:nvGrpSpPr>
            <p:grpSpPr>
              <a:xfrm>
                <a:off x="3866084" y="3412107"/>
                <a:ext cx="37776" cy="32357"/>
                <a:chOff x="3866084" y="3412107"/>
                <a:chExt cx="37776" cy="32357"/>
              </a:xfrm>
            </p:grpSpPr>
            <p:sp>
              <p:nvSpPr>
                <p:cNvPr id="7700" name="Google Shape;7700;p62"/>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2"/>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62"/>
              <p:cNvGrpSpPr/>
              <p:nvPr/>
            </p:nvGrpSpPr>
            <p:grpSpPr>
              <a:xfrm>
                <a:off x="4023919" y="3766409"/>
                <a:ext cx="37783" cy="32357"/>
                <a:chOff x="4023919" y="3766409"/>
                <a:chExt cx="37783" cy="32357"/>
              </a:xfrm>
            </p:grpSpPr>
            <p:sp>
              <p:nvSpPr>
                <p:cNvPr id="7703" name="Google Shape;7703;p62"/>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2"/>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62"/>
              <p:cNvGrpSpPr/>
              <p:nvPr/>
            </p:nvGrpSpPr>
            <p:grpSpPr>
              <a:xfrm>
                <a:off x="3973882" y="3779449"/>
                <a:ext cx="37776" cy="32357"/>
                <a:chOff x="3973882" y="3779449"/>
                <a:chExt cx="37776" cy="32357"/>
              </a:xfrm>
            </p:grpSpPr>
            <p:sp>
              <p:nvSpPr>
                <p:cNvPr id="7706" name="Google Shape;7706;p62"/>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2"/>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62"/>
              <p:cNvGrpSpPr/>
              <p:nvPr/>
            </p:nvGrpSpPr>
            <p:grpSpPr>
              <a:xfrm>
                <a:off x="4073398" y="3838028"/>
                <a:ext cx="37776" cy="32380"/>
                <a:chOff x="4073398" y="3838028"/>
                <a:chExt cx="37776" cy="32380"/>
              </a:xfrm>
            </p:grpSpPr>
            <p:sp>
              <p:nvSpPr>
                <p:cNvPr id="7709" name="Google Shape;7709;p62"/>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2"/>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62"/>
              <p:cNvGrpSpPr/>
              <p:nvPr/>
            </p:nvGrpSpPr>
            <p:grpSpPr>
              <a:xfrm>
                <a:off x="4342672" y="4144496"/>
                <a:ext cx="37752" cy="32364"/>
                <a:chOff x="4342672" y="4144496"/>
                <a:chExt cx="37752" cy="32364"/>
              </a:xfrm>
            </p:grpSpPr>
            <p:sp>
              <p:nvSpPr>
                <p:cNvPr id="7712" name="Google Shape;7712;p62"/>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2"/>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62"/>
              <p:cNvGrpSpPr/>
              <p:nvPr/>
            </p:nvGrpSpPr>
            <p:grpSpPr>
              <a:xfrm>
                <a:off x="4406386" y="4056872"/>
                <a:ext cx="37783" cy="32364"/>
                <a:chOff x="4406386" y="4056872"/>
                <a:chExt cx="37783" cy="32364"/>
              </a:xfrm>
            </p:grpSpPr>
            <p:sp>
              <p:nvSpPr>
                <p:cNvPr id="7715" name="Google Shape;7715;p62"/>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2"/>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62"/>
              <p:cNvGrpSpPr/>
              <p:nvPr/>
            </p:nvGrpSpPr>
            <p:grpSpPr>
              <a:xfrm>
                <a:off x="4284416" y="4245254"/>
                <a:ext cx="37783" cy="32357"/>
                <a:chOff x="4284416" y="4245254"/>
                <a:chExt cx="37783" cy="32357"/>
              </a:xfrm>
            </p:grpSpPr>
            <p:sp>
              <p:nvSpPr>
                <p:cNvPr id="7718" name="Google Shape;7718;p62"/>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2"/>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62"/>
              <p:cNvGrpSpPr/>
              <p:nvPr/>
            </p:nvGrpSpPr>
            <p:grpSpPr>
              <a:xfrm>
                <a:off x="4219057" y="4331258"/>
                <a:ext cx="37776" cy="32364"/>
                <a:chOff x="4219057" y="4331258"/>
                <a:chExt cx="37776" cy="32364"/>
              </a:xfrm>
            </p:grpSpPr>
            <p:sp>
              <p:nvSpPr>
                <p:cNvPr id="7721" name="Google Shape;7721;p62"/>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2"/>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62"/>
              <p:cNvGrpSpPr/>
              <p:nvPr/>
            </p:nvGrpSpPr>
            <p:grpSpPr>
              <a:xfrm>
                <a:off x="4204122" y="4141688"/>
                <a:ext cx="33497" cy="28699"/>
                <a:chOff x="4204122" y="4141688"/>
                <a:chExt cx="33497" cy="28699"/>
              </a:xfrm>
            </p:grpSpPr>
            <p:sp>
              <p:nvSpPr>
                <p:cNvPr id="7724" name="Google Shape;7724;p62"/>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2"/>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62"/>
              <p:cNvGrpSpPr/>
              <p:nvPr/>
            </p:nvGrpSpPr>
            <p:grpSpPr>
              <a:xfrm>
                <a:off x="4301546" y="4003869"/>
                <a:ext cx="38916" cy="33324"/>
                <a:chOff x="4301546" y="4003869"/>
                <a:chExt cx="38916" cy="33324"/>
              </a:xfrm>
            </p:grpSpPr>
            <p:sp>
              <p:nvSpPr>
                <p:cNvPr id="7727" name="Google Shape;7727;p62"/>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2"/>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62"/>
              <p:cNvGrpSpPr/>
              <p:nvPr/>
            </p:nvGrpSpPr>
            <p:grpSpPr>
              <a:xfrm>
                <a:off x="4210681" y="3924669"/>
                <a:ext cx="36549" cy="31366"/>
                <a:chOff x="4210681" y="3924669"/>
                <a:chExt cx="36549" cy="31366"/>
              </a:xfrm>
            </p:grpSpPr>
            <p:sp>
              <p:nvSpPr>
                <p:cNvPr id="7730" name="Google Shape;7730;p62"/>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2"/>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62"/>
              <p:cNvGrpSpPr/>
              <p:nvPr/>
            </p:nvGrpSpPr>
            <p:grpSpPr>
              <a:xfrm>
                <a:off x="3987771" y="3628874"/>
                <a:ext cx="31499" cy="26993"/>
                <a:chOff x="3987771" y="3628874"/>
                <a:chExt cx="31499" cy="26993"/>
              </a:xfrm>
            </p:grpSpPr>
            <p:sp>
              <p:nvSpPr>
                <p:cNvPr id="7733" name="Google Shape;7733;p62"/>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2"/>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62"/>
              <p:cNvGrpSpPr/>
              <p:nvPr/>
            </p:nvGrpSpPr>
            <p:grpSpPr>
              <a:xfrm>
                <a:off x="4087382" y="3775674"/>
                <a:ext cx="31405" cy="26898"/>
                <a:chOff x="4087382" y="3775674"/>
                <a:chExt cx="31405" cy="26898"/>
              </a:xfrm>
            </p:grpSpPr>
            <p:sp>
              <p:nvSpPr>
                <p:cNvPr id="7736" name="Google Shape;7736;p62"/>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2"/>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62"/>
              <p:cNvGrpSpPr/>
              <p:nvPr/>
            </p:nvGrpSpPr>
            <p:grpSpPr>
              <a:xfrm>
                <a:off x="4118873" y="3856637"/>
                <a:ext cx="31405" cy="26906"/>
                <a:chOff x="4118873" y="3856637"/>
                <a:chExt cx="31405" cy="26906"/>
              </a:xfrm>
            </p:grpSpPr>
            <p:sp>
              <p:nvSpPr>
                <p:cNvPr id="7739" name="Google Shape;7739;p62"/>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2"/>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62"/>
              <p:cNvGrpSpPr/>
              <p:nvPr/>
            </p:nvGrpSpPr>
            <p:grpSpPr>
              <a:xfrm>
                <a:off x="4168541" y="3639523"/>
                <a:ext cx="31499" cy="26906"/>
                <a:chOff x="4168541" y="3639523"/>
                <a:chExt cx="31499" cy="26906"/>
              </a:xfrm>
            </p:grpSpPr>
            <p:sp>
              <p:nvSpPr>
                <p:cNvPr id="7742" name="Google Shape;7742;p62"/>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2"/>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62"/>
              <p:cNvGrpSpPr/>
              <p:nvPr/>
            </p:nvGrpSpPr>
            <p:grpSpPr>
              <a:xfrm>
                <a:off x="3965789" y="3393545"/>
                <a:ext cx="31405" cy="26945"/>
                <a:chOff x="3965789" y="3393545"/>
                <a:chExt cx="31405" cy="26945"/>
              </a:xfrm>
            </p:grpSpPr>
            <p:sp>
              <p:nvSpPr>
                <p:cNvPr id="7745" name="Google Shape;7745;p62"/>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2"/>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62"/>
              <p:cNvGrpSpPr/>
              <p:nvPr/>
            </p:nvGrpSpPr>
            <p:grpSpPr>
              <a:xfrm>
                <a:off x="3925166" y="3491008"/>
                <a:ext cx="31405" cy="27001"/>
                <a:chOff x="3925166" y="3491008"/>
                <a:chExt cx="31405" cy="27001"/>
              </a:xfrm>
            </p:grpSpPr>
            <p:sp>
              <p:nvSpPr>
                <p:cNvPr id="7748" name="Google Shape;7748;p62"/>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2"/>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62"/>
              <p:cNvGrpSpPr/>
              <p:nvPr/>
            </p:nvGrpSpPr>
            <p:grpSpPr>
              <a:xfrm>
                <a:off x="3682845" y="3340976"/>
                <a:ext cx="31397" cy="26898"/>
                <a:chOff x="3682845" y="3340976"/>
                <a:chExt cx="31397" cy="26898"/>
              </a:xfrm>
            </p:grpSpPr>
            <p:sp>
              <p:nvSpPr>
                <p:cNvPr id="7751" name="Google Shape;7751;p62"/>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2"/>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62"/>
              <p:cNvGrpSpPr/>
              <p:nvPr/>
            </p:nvGrpSpPr>
            <p:grpSpPr>
              <a:xfrm>
                <a:off x="3795393" y="3353725"/>
                <a:ext cx="31499" cy="26993"/>
                <a:chOff x="3795393" y="3353725"/>
                <a:chExt cx="31499" cy="26993"/>
              </a:xfrm>
            </p:grpSpPr>
            <p:sp>
              <p:nvSpPr>
                <p:cNvPr id="7754" name="Google Shape;7754;p62"/>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2"/>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62"/>
              <p:cNvGrpSpPr/>
              <p:nvPr/>
            </p:nvGrpSpPr>
            <p:grpSpPr>
              <a:xfrm>
                <a:off x="4176909" y="4363221"/>
                <a:ext cx="38924" cy="33316"/>
                <a:chOff x="4176909" y="4363221"/>
                <a:chExt cx="38924" cy="33316"/>
              </a:xfrm>
            </p:grpSpPr>
            <p:sp>
              <p:nvSpPr>
                <p:cNvPr id="7757" name="Google Shape;7757;p62"/>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2"/>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62"/>
              <p:cNvGrpSpPr/>
              <p:nvPr/>
            </p:nvGrpSpPr>
            <p:grpSpPr>
              <a:xfrm>
                <a:off x="4226191" y="4007660"/>
                <a:ext cx="33560" cy="28770"/>
                <a:chOff x="4226191" y="4007660"/>
                <a:chExt cx="33560" cy="28770"/>
              </a:xfrm>
            </p:grpSpPr>
            <p:sp>
              <p:nvSpPr>
                <p:cNvPr id="7760" name="Google Shape;7760;p62"/>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2"/>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62"/>
              <p:cNvGrpSpPr/>
              <p:nvPr/>
            </p:nvGrpSpPr>
            <p:grpSpPr>
              <a:xfrm>
                <a:off x="3597785" y="3377045"/>
                <a:ext cx="33591" cy="28699"/>
                <a:chOff x="3597785" y="3377045"/>
                <a:chExt cx="33591" cy="28699"/>
              </a:xfrm>
            </p:grpSpPr>
            <p:sp>
              <p:nvSpPr>
                <p:cNvPr id="7763" name="Google Shape;7763;p62"/>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2"/>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62"/>
              <p:cNvGrpSpPr/>
              <p:nvPr/>
            </p:nvGrpSpPr>
            <p:grpSpPr>
              <a:xfrm>
                <a:off x="3887870" y="3669796"/>
                <a:ext cx="33591" cy="28692"/>
                <a:chOff x="3887870" y="3669796"/>
                <a:chExt cx="33591" cy="28692"/>
              </a:xfrm>
            </p:grpSpPr>
            <p:sp>
              <p:nvSpPr>
                <p:cNvPr id="7766" name="Google Shape;7766;p62"/>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2"/>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62"/>
              <p:cNvGrpSpPr/>
              <p:nvPr/>
            </p:nvGrpSpPr>
            <p:grpSpPr>
              <a:xfrm>
                <a:off x="3818320" y="3481625"/>
                <a:ext cx="33497" cy="28770"/>
                <a:chOff x="3818320" y="3481625"/>
                <a:chExt cx="33497" cy="28770"/>
              </a:xfrm>
            </p:grpSpPr>
            <p:sp>
              <p:nvSpPr>
                <p:cNvPr id="7769" name="Google Shape;7769;p62"/>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2"/>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62"/>
              <p:cNvGrpSpPr/>
              <p:nvPr/>
            </p:nvGrpSpPr>
            <p:grpSpPr>
              <a:xfrm>
                <a:off x="4278139" y="4120948"/>
                <a:ext cx="37492" cy="32129"/>
                <a:chOff x="4278139" y="4120948"/>
                <a:chExt cx="37492" cy="32129"/>
              </a:xfrm>
            </p:grpSpPr>
            <p:sp>
              <p:nvSpPr>
                <p:cNvPr id="7772" name="Google Shape;7772;p62"/>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2"/>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62"/>
              <p:cNvGrpSpPr/>
              <p:nvPr/>
            </p:nvGrpSpPr>
            <p:grpSpPr>
              <a:xfrm>
                <a:off x="4419898" y="3977388"/>
                <a:ext cx="33497" cy="28692"/>
                <a:chOff x="4419898" y="3977388"/>
                <a:chExt cx="33497" cy="28692"/>
              </a:xfrm>
            </p:grpSpPr>
            <p:sp>
              <p:nvSpPr>
                <p:cNvPr id="7775" name="Google Shape;7775;p62"/>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2"/>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62"/>
              <p:cNvGrpSpPr/>
              <p:nvPr/>
            </p:nvGrpSpPr>
            <p:grpSpPr>
              <a:xfrm>
                <a:off x="4158930" y="4034684"/>
                <a:ext cx="33497" cy="28762"/>
                <a:chOff x="4158930" y="4034684"/>
                <a:chExt cx="33497" cy="28762"/>
              </a:xfrm>
            </p:grpSpPr>
            <p:sp>
              <p:nvSpPr>
                <p:cNvPr id="7778" name="Google Shape;7778;p62"/>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2"/>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62"/>
              <p:cNvGrpSpPr/>
              <p:nvPr/>
            </p:nvGrpSpPr>
            <p:grpSpPr>
              <a:xfrm>
                <a:off x="4134949" y="3957049"/>
                <a:ext cx="33497" cy="28770"/>
                <a:chOff x="4134949" y="3957049"/>
                <a:chExt cx="33497" cy="28770"/>
              </a:xfrm>
            </p:grpSpPr>
            <p:sp>
              <p:nvSpPr>
                <p:cNvPr id="7781" name="Google Shape;7781;p62"/>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2"/>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3" name="Google Shape;7783;p62"/>
              <p:cNvGrpSpPr/>
              <p:nvPr/>
            </p:nvGrpSpPr>
            <p:grpSpPr>
              <a:xfrm>
                <a:off x="4193653" y="4184403"/>
                <a:ext cx="43580" cy="37264"/>
                <a:chOff x="4193653" y="4184403"/>
                <a:chExt cx="43580" cy="37264"/>
              </a:xfrm>
            </p:grpSpPr>
            <p:sp>
              <p:nvSpPr>
                <p:cNvPr id="7784" name="Google Shape;7784;p62"/>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2"/>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62"/>
              <p:cNvGrpSpPr/>
              <p:nvPr/>
            </p:nvGrpSpPr>
            <p:grpSpPr>
              <a:xfrm>
                <a:off x="4343600" y="3943844"/>
                <a:ext cx="43580" cy="37312"/>
                <a:chOff x="4343600" y="3943844"/>
                <a:chExt cx="43580" cy="37312"/>
              </a:xfrm>
            </p:grpSpPr>
            <p:sp>
              <p:nvSpPr>
                <p:cNvPr id="7787" name="Google Shape;7787;p62"/>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2"/>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62"/>
              <p:cNvGrpSpPr/>
              <p:nvPr/>
            </p:nvGrpSpPr>
            <p:grpSpPr>
              <a:xfrm>
                <a:off x="4172339" y="3381693"/>
                <a:ext cx="31499" cy="27001"/>
                <a:chOff x="4172339" y="3381693"/>
                <a:chExt cx="31499" cy="27001"/>
              </a:xfrm>
            </p:grpSpPr>
            <p:sp>
              <p:nvSpPr>
                <p:cNvPr id="7790" name="Google Shape;7790;p62"/>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2"/>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5" name="Shape 7795"/>
        <p:cNvGrpSpPr/>
        <p:nvPr/>
      </p:nvGrpSpPr>
      <p:grpSpPr>
        <a:xfrm>
          <a:off x="0" y="0"/>
          <a:ext cx="0" cy="0"/>
          <a:chOff x="0" y="0"/>
          <a:chExt cx="0" cy="0"/>
        </a:xfrm>
      </p:grpSpPr>
      <p:grpSp>
        <p:nvGrpSpPr>
          <p:cNvPr id="7796" name="Google Shape;7796;p63"/>
          <p:cNvGrpSpPr/>
          <p:nvPr/>
        </p:nvGrpSpPr>
        <p:grpSpPr>
          <a:xfrm>
            <a:off x="2126623" y="3607908"/>
            <a:ext cx="1102891" cy="760337"/>
            <a:chOff x="4967783" y="2151471"/>
            <a:chExt cx="3920692" cy="2702940"/>
          </a:xfrm>
        </p:grpSpPr>
        <p:grpSp>
          <p:nvGrpSpPr>
            <p:cNvPr id="7797" name="Google Shape;7797;p63"/>
            <p:cNvGrpSpPr/>
            <p:nvPr/>
          </p:nvGrpSpPr>
          <p:grpSpPr>
            <a:xfrm>
              <a:off x="5045709" y="2252109"/>
              <a:ext cx="3761071" cy="2501708"/>
              <a:chOff x="2691784" y="1805334"/>
              <a:chExt cx="3761071" cy="2501708"/>
            </a:xfrm>
          </p:grpSpPr>
          <p:sp>
            <p:nvSpPr>
              <p:cNvPr id="7798" name="Google Shape;7798;p63"/>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3"/>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3"/>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3"/>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3"/>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3"/>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3"/>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63"/>
            <p:cNvGrpSpPr/>
            <p:nvPr/>
          </p:nvGrpSpPr>
          <p:grpSpPr>
            <a:xfrm>
              <a:off x="4967783" y="2151471"/>
              <a:ext cx="3920692" cy="2702940"/>
              <a:chOff x="2613858" y="1704696"/>
              <a:chExt cx="3920692" cy="2702940"/>
            </a:xfrm>
          </p:grpSpPr>
          <p:sp>
            <p:nvSpPr>
              <p:cNvPr id="7806" name="Google Shape;7806;p63"/>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3"/>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3"/>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3"/>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3"/>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1" name="Google Shape;7811;p63"/>
          <p:cNvGrpSpPr/>
          <p:nvPr/>
        </p:nvGrpSpPr>
        <p:grpSpPr>
          <a:xfrm>
            <a:off x="3530532" y="1496185"/>
            <a:ext cx="1561911" cy="708580"/>
            <a:chOff x="3530532" y="1496185"/>
            <a:chExt cx="1561911" cy="708580"/>
          </a:xfrm>
        </p:grpSpPr>
        <p:grpSp>
          <p:nvGrpSpPr>
            <p:cNvPr id="7812" name="Google Shape;7812;p63"/>
            <p:cNvGrpSpPr/>
            <p:nvPr/>
          </p:nvGrpSpPr>
          <p:grpSpPr>
            <a:xfrm>
              <a:off x="3720318" y="1857562"/>
              <a:ext cx="1372125" cy="54"/>
              <a:chOff x="3720318" y="1857562"/>
              <a:chExt cx="1372125" cy="54"/>
            </a:xfrm>
          </p:grpSpPr>
          <p:cxnSp>
            <p:nvCxnSpPr>
              <p:cNvPr id="7813" name="Google Shape;7813;p63"/>
              <p:cNvCxnSpPr>
                <a:endCxn id="781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815" name="Google Shape;7815;p63"/>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816" name="Google Shape;7816;p63"/>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817" name="Google Shape;7817;p63"/>
              <p:cNvCxnSpPr>
                <a:stCxn id="781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818" name="Google Shape;7818;p63"/>
            <p:cNvGrpSpPr/>
            <p:nvPr/>
          </p:nvGrpSpPr>
          <p:grpSpPr>
            <a:xfrm>
              <a:off x="3567462" y="1496185"/>
              <a:ext cx="286500" cy="272914"/>
              <a:chOff x="3567462" y="1496185"/>
              <a:chExt cx="286500" cy="272914"/>
            </a:xfrm>
          </p:grpSpPr>
          <p:cxnSp>
            <p:nvCxnSpPr>
              <p:cNvPr id="7819" name="Google Shape;7819;p63"/>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820" name="Google Shape;7820;p63"/>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1" name="Google Shape;7821;p63"/>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3"/>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3" name="Google Shape;7823;p63"/>
            <p:cNvGrpSpPr/>
            <p:nvPr/>
          </p:nvGrpSpPr>
          <p:grpSpPr>
            <a:xfrm>
              <a:off x="3929014" y="1960574"/>
              <a:ext cx="286500" cy="242342"/>
              <a:chOff x="3929014" y="1960574"/>
              <a:chExt cx="286500" cy="242342"/>
            </a:xfrm>
          </p:grpSpPr>
          <p:cxnSp>
            <p:nvCxnSpPr>
              <p:cNvPr id="7824" name="Google Shape;7824;p63"/>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825" name="Google Shape;7825;p63"/>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63"/>
            <p:cNvGrpSpPr/>
            <p:nvPr/>
          </p:nvGrpSpPr>
          <p:grpSpPr>
            <a:xfrm>
              <a:off x="4290828" y="1496185"/>
              <a:ext cx="286500" cy="272914"/>
              <a:chOff x="4290828" y="1496185"/>
              <a:chExt cx="286500" cy="272914"/>
            </a:xfrm>
          </p:grpSpPr>
          <p:cxnSp>
            <p:nvCxnSpPr>
              <p:cNvPr id="7827" name="Google Shape;7827;p63"/>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828" name="Google Shape;7828;p63"/>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9" name="Google Shape;7829;p63"/>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3"/>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0" name="Google Shape;7830;p63"/>
            <p:cNvGrpSpPr/>
            <p:nvPr/>
          </p:nvGrpSpPr>
          <p:grpSpPr>
            <a:xfrm>
              <a:off x="4657726" y="1959674"/>
              <a:ext cx="286500" cy="245092"/>
              <a:chOff x="4657726" y="1959674"/>
              <a:chExt cx="286500" cy="245092"/>
            </a:xfrm>
          </p:grpSpPr>
          <p:cxnSp>
            <p:nvCxnSpPr>
              <p:cNvPr id="7831" name="Google Shape;7831;p63"/>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832" name="Google Shape;7832;p63"/>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3" name="Google Shape;7833;p63"/>
          <p:cNvGrpSpPr/>
          <p:nvPr/>
        </p:nvGrpSpPr>
        <p:grpSpPr>
          <a:xfrm>
            <a:off x="3512551" y="2358282"/>
            <a:ext cx="1597032" cy="378649"/>
            <a:chOff x="3512551" y="2358282"/>
            <a:chExt cx="1597032" cy="378649"/>
          </a:xfrm>
        </p:grpSpPr>
        <p:grpSp>
          <p:nvGrpSpPr>
            <p:cNvPr id="7834" name="Google Shape;7834;p63"/>
            <p:cNvGrpSpPr/>
            <p:nvPr/>
          </p:nvGrpSpPr>
          <p:grpSpPr>
            <a:xfrm>
              <a:off x="3738198" y="2553002"/>
              <a:ext cx="1145834" cy="117"/>
              <a:chOff x="3738198" y="2553002"/>
              <a:chExt cx="1145834" cy="117"/>
            </a:xfrm>
          </p:grpSpPr>
          <p:cxnSp>
            <p:nvCxnSpPr>
              <p:cNvPr id="7835" name="Google Shape;7835;p63"/>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836" name="Google Shape;7836;p63"/>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837" name="Google Shape;7837;p63"/>
              <p:cNvCxnSpPr>
                <a:stCxn id="7838" idx="6"/>
                <a:endCxn id="783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840" name="Google Shape;7840;p63"/>
            <p:cNvGrpSpPr/>
            <p:nvPr/>
          </p:nvGrpSpPr>
          <p:grpSpPr>
            <a:xfrm>
              <a:off x="3969644" y="2440153"/>
              <a:ext cx="225900" cy="296779"/>
              <a:chOff x="3969644" y="2440153"/>
              <a:chExt cx="225900" cy="296779"/>
            </a:xfrm>
          </p:grpSpPr>
          <p:cxnSp>
            <p:nvCxnSpPr>
              <p:cNvPr id="7841" name="Google Shape;7841;p63"/>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839" name="Google Shape;7839;p63"/>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3"/>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63"/>
            <p:cNvGrpSpPr/>
            <p:nvPr/>
          </p:nvGrpSpPr>
          <p:grpSpPr>
            <a:xfrm>
              <a:off x="4426818" y="2358282"/>
              <a:ext cx="225600" cy="307471"/>
              <a:chOff x="4426818" y="2358282"/>
              <a:chExt cx="225600" cy="307471"/>
            </a:xfrm>
          </p:grpSpPr>
          <p:cxnSp>
            <p:nvCxnSpPr>
              <p:cNvPr id="7844" name="Google Shape;7844;p63"/>
              <p:cNvCxnSpPr>
                <a:stCxn id="784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846" name="Google Shape;7846;p63"/>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3"/>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63"/>
            <p:cNvGrpSpPr/>
            <p:nvPr/>
          </p:nvGrpSpPr>
          <p:grpSpPr>
            <a:xfrm>
              <a:off x="4883984" y="2440153"/>
              <a:ext cx="225600" cy="296479"/>
              <a:chOff x="4883984" y="2440153"/>
              <a:chExt cx="225600" cy="296479"/>
            </a:xfrm>
          </p:grpSpPr>
          <p:cxnSp>
            <p:nvCxnSpPr>
              <p:cNvPr id="7848" name="Google Shape;7848;p63"/>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849" name="Google Shape;7849;p63"/>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3"/>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63"/>
            <p:cNvGrpSpPr/>
            <p:nvPr/>
          </p:nvGrpSpPr>
          <p:grpSpPr>
            <a:xfrm>
              <a:off x="3512551" y="2358356"/>
              <a:ext cx="225647" cy="307629"/>
              <a:chOff x="2182679" y="2005014"/>
              <a:chExt cx="792300" cy="1080158"/>
            </a:xfrm>
          </p:grpSpPr>
          <p:cxnSp>
            <p:nvCxnSpPr>
              <p:cNvPr id="7852" name="Google Shape;7852;p63"/>
              <p:cNvCxnSpPr>
                <a:stCxn id="785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838" name="Google Shape;7838;p63"/>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3"/>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4" name="Google Shape;7854;p63"/>
          <p:cNvGrpSpPr/>
          <p:nvPr/>
        </p:nvGrpSpPr>
        <p:grpSpPr>
          <a:xfrm>
            <a:off x="6872633" y="1182079"/>
            <a:ext cx="1559809" cy="722610"/>
            <a:chOff x="634175" y="2986275"/>
            <a:chExt cx="3147949" cy="1458344"/>
          </a:xfrm>
        </p:grpSpPr>
        <p:cxnSp>
          <p:nvCxnSpPr>
            <p:cNvPr id="7855" name="Google Shape;7855;p63"/>
            <p:cNvCxnSpPr>
              <a:stCxn id="7856" idx="4"/>
              <a:endCxn id="785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858" name="Google Shape;7858;p63"/>
            <p:cNvCxnSpPr>
              <a:stCxn id="7857" idx="0"/>
              <a:endCxn id="785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860" name="Google Shape;7860;p63"/>
            <p:cNvCxnSpPr>
              <a:stCxn id="7859" idx="4"/>
              <a:endCxn id="786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862" name="Google Shape;7862;p63"/>
            <p:cNvCxnSpPr>
              <a:stCxn id="7861" idx="0"/>
              <a:endCxn id="786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863" name="Google Shape;7863;p63"/>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859" name="Google Shape;7859;p63"/>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856" name="Google Shape;7856;p63"/>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861" name="Google Shape;7861;p63"/>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857" name="Google Shape;7857;p63"/>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864" name="Google Shape;7864;p63"/>
          <p:cNvGrpSpPr/>
          <p:nvPr/>
        </p:nvGrpSpPr>
        <p:grpSpPr>
          <a:xfrm>
            <a:off x="3526424" y="2891987"/>
            <a:ext cx="1570719" cy="294123"/>
            <a:chOff x="998425" y="1182125"/>
            <a:chExt cx="1065400" cy="199500"/>
          </a:xfrm>
        </p:grpSpPr>
        <p:sp>
          <p:nvSpPr>
            <p:cNvPr id="7865" name="Google Shape;7865;p6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63"/>
          <p:cNvGrpSpPr/>
          <p:nvPr/>
        </p:nvGrpSpPr>
        <p:grpSpPr>
          <a:xfrm>
            <a:off x="6869680" y="2009474"/>
            <a:ext cx="1565716" cy="366729"/>
            <a:chOff x="1247650" y="2075423"/>
            <a:chExt cx="6648477" cy="1557238"/>
          </a:xfrm>
        </p:grpSpPr>
        <p:sp>
          <p:nvSpPr>
            <p:cNvPr id="7871" name="Google Shape;7871;p6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63"/>
          <p:cNvGrpSpPr/>
          <p:nvPr/>
        </p:nvGrpSpPr>
        <p:grpSpPr>
          <a:xfrm>
            <a:off x="6853992" y="3158289"/>
            <a:ext cx="1597061" cy="663440"/>
            <a:chOff x="6796238" y="3158297"/>
            <a:chExt cx="1630319" cy="677257"/>
          </a:xfrm>
        </p:grpSpPr>
        <p:cxnSp>
          <p:nvCxnSpPr>
            <p:cNvPr id="7878" name="Google Shape;7878;p63"/>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879" name="Google Shape;7879;p63"/>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880" name="Google Shape;7880;p63"/>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881" name="Google Shape;7881;p63"/>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882" name="Google Shape;7882;p63"/>
            <p:cNvGrpSpPr/>
            <p:nvPr/>
          </p:nvGrpSpPr>
          <p:grpSpPr>
            <a:xfrm>
              <a:off x="6796238" y="3311904"/>
              <a:ext cx="1630319" cy="377697"/>
              <a:chOff x="6796238" y="3311904"/>
              <a:chExt cx="1630319" cy="377697"/>
            </a:xfrm>
          </p:grpSpPr>
          <p:sp>
            <p:nvSpPr>
              <p:cNvPr id="7883" name="Google Shape;7883;p63"/>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3"/>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3"/>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86" name="Google Shape;7886;p63"/>
          <p:cNvGrpSpPr/>
          <p:nvPr/>
        </p:nvGrpSpPr>
        <p:grpSpPr>
          <a:xfrm>
            <a:off x="5375130" y="1179681"/>
            <a:ext cx="1368606" cy="1593805"/>
            <a:chOff x="1839112" y="2209163"/>
            <a:chExt cx="1918159" cy="2233784"/>
          </a:xfrm>
        </p:grpSpPr>
        <p:sp>
          <p:nvSpPr>
            <p:cNvPr id="7887" name="Google Shape;7887;p63"/>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3"/>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3"/>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90" name="Google Shape;7890;p63"/>
            <p:cNvCxnSpPr>
              <a:stCxn id="7887" idx="6"/>
              <a:endCxn id="788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891" name="Google Shape;7891;p63"/>
            <p:cNvCxnSpPr>
              <a:stCxn id="7888" idx="4"/>
              <a:endCxn id="789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893" name="Google Shape;7893;p63"/>
            <p:cNvCxnSpPr>
              <a:stCxn id="7892" idx="6"/>
              <a:endCxn id="788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894" name="Google Shape;7894;p63"/>
            <p:cNvCxnSpPr>
              <a:stCxn id="7889" idx="4"/>
              <a:endCxn id="789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892" name="Google Shape;7892;p63"/>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3"/>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3"/>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97" name="Google Shape;7897;p63"/>
            <p:cNvCxnSpPr>
              <a:endCxn id="789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898" name="Google Shape;7898;p63"/>
          <p:cNvGrpSpPr/>
          <p:nvPr/>
        </p:nvGrpSpPr>
        <p:grpSpPr>
          <a:xfrm>
            <a:off x="3507503" y="1185917"/>
            <a:ext cx="1637968" cy="154942"/>
            <a:chOff x="238125" y="2506075"/>
            <a:chExt cx="7115411" cy="673075"/>
          </a:xfrm>
        </p:grpSpPr>
        <p:sp>
          <p:nvSpPr>
            <p:cNvPr id="7899" name="Google Shape;7899;p6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63"/>
          <p:cNvGrpSpPr/>
          <p:nvPr/>
        </p:nvGrpSpPr>
        <p:grpSpPr>
          <a:xfrm>
            <a:off x="746187" y="1507514"/>
            <a:ext cx="2476762" cy="91743"/>
            <a:chOff x="1464850" y="436376"/>
            <a:chExt cx="6001362" cy="222300"/>
          </a:xfrm>
        </p:grpSpPr>
        <p:sp>
          <p:nvSpPr>
            <p:cNvPr id="7905" name="Google Shape;7905;p63"/>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3"/>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3"/>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3"/>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3"/>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0" name="Google Shape;7910;p63"/>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911" name="Google Shape;7911;p63"/>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912" name="Google Shape;7912;p63"/>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913" name="Google Shape;7913;p63"/>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914" name="Google Shape;7914;p63"/>
          <p:cNvGrpSpPr/>
          <p:nvPr/>
        </p:nvGrpSpPr>
        <p:grpSpPr>
          <a:xfrm>
            <a:off x="732455" y="2742980"/>
            <a:ext cx="1452710" cy="651923"/>
            <a:chOff x="803162" y="2667727"/>
            <a:chExt cx="1411906" cy="633611"/>
          </a:xfrm>
        </p:grpSpPr>
        <p:cxnSp>
          <p:nvCxnSpPr>
            <p:cNvPr id="7915" name="Google Shape;7915;p63"/>
            <p:cNvCxnSpPr>
              <a:stCxn id="7916" idx="2"/>
              <a:endCxn id="791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918" name="Google Shape;7918;p63"/>
            <p:cNvCxnSpPr>
              <a:stCxn id="7919" idx="0"/>
              <a:endCxn id="791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920" name="Google Shape;7920;p63"/>
            <p:cNvCxnSpPr>
              <a:stCxn id="7919" idx="2"/>
              <a:endCxn id="792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922" name="Google Shape;7922;p63"/>
            <p:cNvCxnSpPr>
              <a:stCxn id="7923" idx="0"/>
              <a:endCxn id="791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924" name="Google Shape;7924;p63"/>
            <p:cNvCxnSpPr>
              <a:stCxn id="7917" idx="2"/>
              <a:endCxn id="792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926" name="Google Shape;7926;p63"/>
            <p:cNvCxnSpPr>
              <a:stCxn id="7927" idx="0"/>
              <a:endCxn id="791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923" name="Google Shape;7923;p63"/>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921" name="Google Shape;7921;p63"/>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927" name="Google Shape;7927;p63"/>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925" name="Google Shape;7925;p63"/>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917" name="Google Shape;7917;p63"/>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919" name="Google Shape;7919;p63"/>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916" name="Google Shape;7916;p63"/>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928" name="Google Shape;7928;p63"/>
          <p:cNvGrpSpPr/>
          <p:nvPr/>
        </p:nvGrpSpPr>
        <p:grpSpPr>
          <a:xfrm>
            <a:off x="732456" y="1178518"/>
            <a:ext cx="2518541" cy="209309"/>
            <a:chOff x="803163" y="1111966"/>
            <a:chExt cx="2447800" cy="203430"/>
          </a:xfrm>
        </p:grpSpPr>
        <p:grpSp>
          <p:nvGrpSpPr>
            <p:cNvPr id="7929" name="Google Shape;7929;p63"/>
            <p:cNvGrpSpPr/>
            <p:nvPr/>
          </p:nvGrpSpPr>
          <p:grpSpPr>
            <a:xfrm>
              <a:off x="1958180" y="1111966"/>
              <a:ext cx="588019" cy="121396"/>
              <a:chOff x="4808316" y="2800065"/>
              <a:chExt cx="1999386" cy="412910"/>
            </a:xfrm>
          </p:grpSpPr>
          <p:sp>
            <p:nvSpPr>
              <p:cNvPr id="7930" name="Google Shape;7930;p63"/>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1" name="Google Shape;7931;p63"/>
              <p:cNvGrpSpPr/>
              <p:nvPr/>
            </p:nvGrpSpPr>
            <p:grpSpPr>
              <a:xfrm>
                <a:off x="4808316" y="2800065"/>
                <a:ext cx="92400" cy="411825"/>
                <a:chOff x="845575" y="2563700"/>
                <a:chExt cx="92400" cy="411825"/>
              </a:xfrm>
            </p:grpSpPr>
            <p:cxnSp>
              <p:nvCxnSpPr>
                <p:cNvPr id="7932" name="Google Shape;7932;p6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933" name="Google Shape;7933;p6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934" name="Google Shape;7934;p63"/>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935" name="Google Shape;7935;p63"/>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6" name="Google Shape;7936;p63"/>
            <p:cNvGrpSpPr/>
            <p:nvPr/>
          </p:nvGrpSpPr>
          <p:grpSpPr>
            <a:xfrm>
              <a:off x="803163" y="1111974"/>
              <a:ext cx="591158" cy="121545"/>
              <a:chOff x="803163" y="1111974"/>
              <a:chExt cx="591158" cy="121545"/>
            </a:xfrm>
          </p:grpSpPr>
          <p:grpSp>
            <p:nvGrpSpPr>
              <p:cNvPr id="7937" name="Google Shape;7937;p63"/>
              <p:cNvGrpSpPr/>
              <p:nvPr/>
            </p:nvGrpSpPr>
            <p:grpSpPr>
              <a:xfrm>
                <a:off x="803163" y="1111974"/>
                <a:ext cx="27175" cy="121077"/>
                <a:chOff x="845575" y="2563700"/>
                <a:chExt cx="92400" cy="411825"/>
              </a:xfrm>
            </p:grpSpPr>
            <p:cxnSp>
              <p:nvCxnSpPr>
                <p:cNvPr id="7938" name="Google Shape;7938;p6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939" name="Google Shape;7939;p6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0" name="Google Shape;7940;p63"/>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63"/>
            <p:cNvGrpSpPr/>
            <p:nvPr/>
          </p:nvGrpSpPr>
          <p:grpSpPr>
            <a:xfrm>
              <a:off x="1381910" y="1194219"/>
              <a:ext cx="588341" cy="121177"/>
              <a:chOff x="1381910" y="1194219"/>
              <a:chExt cx="588341" cy="121177"/>
            </a:xfrm>
          </p:grpSpPr>
          <p:grpSp>
            <p:nvGrpSpPr>
              <p:cNvPr id="7942" name="Google Shape;7942;p63"/>
              <p:cNvGrpSpPr/>
              <p:nvPr/>
            </p:nvGrpSpPr>
            <p:grpSpPr>
              <a:xfrm rot="10800000">
                <a:off x="1381910" y="1194319"/>
                <a:ext cx="27175" cy="121077"/>
                <a:chOff x="2070100" y="2563700"/>
                <a:chExt cx="92400" cy="411825"/>
              </a:xfrm>
            </p:grpSpPr>
            <p:cxnSp>
              <p:nvCxnSpPr>
                <p:cNvPr id="7943" name="Google Shape;7943;p6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944" name="Google Shape;7944;p6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5" name="Google Shape;7945;p63"/>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63"/>
            <p:cNvGrpSpPr/>
            <p:nvPr/>
          </p:nvGrpSpPr>
          <p:grpSpPr>
            <a:xfrm>
              <a:off x="2532079" y="1194219"/>
              <a:ext cx="704927" cy="121177"/>
              <a:chOff x="2532079" y="1194219"/>
              <a:chExt cx="704927" cy="121177"/>
            </a:xfrm>
          </p:grpSpPr>
          <p:grpSp>
            <p:nvGrpSpPr>
              <p:cNvPr id="7947" name="Google Shape;7947;p63"/>
              <p:cNvGrpSpPr/>
              <p:nvPr/>
            </p:nvGrpSpPr>
            <p:grpSpPr>
              <a:xfrm rot="10800000">
                <a:off x="2532079" y="1194319"/>
                <a:ext cx="27175" cy="121077"/>
                <a:chOff x="2070100" y="2563700"/>
                <a:chExt cx="92400" cy="411825"/>
              </a:xfrm>
            </p:grpSpPr>
            <p:cxnSp>
              <p:nvCxnSpPr>
                <p:cNvPr id="7948" name="Google Shape;7948;p6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949" name="Google Shape;7949;p6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0" name="Google Shape;7950;p63"/>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1" name="Google Shape;7951;p63"/>
          <p:cNvGrpSpPr/>
          <p:nvPr/>
        </p:nvGrpSpPr>
        <p:grpSpPr>
          <a:xfrm>
            <a:off x="3525467" y="3875150"/>
            <a:ext cx="1567778" cy="491677"/>
            <a:chOff x="5194708" y="3484366"/>
            <a:chExt cx="3148148" cy="987304"/>
          </a:xfrm>
        </p:grpSpPr>
        <p:grpSp>
          <p:nvGrpSpPr>
            <p:cNvPr id="7952" name="Google Shape;7952;p63"/>
            <p:cNvGrpSpPr/>
            <p:nvPr/>
          </p:nvGrpSpPr>
          <p:grpSpPr>
            <a:xfrm>
              <a:off x="7531521" y="3484366"/>
              <a:ext cx="811335" cy="987304"/>
              <a:chOff x="3379425" y="1617275"/>
              <a:chExt cx="1090650" cy="1327200"/>
            </a:xfrm>
          </p:grpSpPr>
          <p:sp>
            <p:nvSpPr>
              <p:cNvPr id="7953" name="Google Shape;7953;p6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63"/>
            <p:cNvGrpSpPr/>
            <p:nvPr/>
          </p:nvGrpSpPr>
          <p:grpSpPr>
            <a:xfrm>
              <a:off x="6752546" y="3484366"/>
              <a:ext cx="811428" cy="987304"/>
              <a:chOff x="2332275" y="1617275"/>
              <a:chExt cx="1090775" cy="1327200"/>
            </a:xfrm>
          </p:grpSpPr>
          <p:sp>
            <p:nvSpPr>
              <p:cNvPr id="7957" name="Google Shape;7957;p6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63"/>
            <p:cNvGrpSpPr/>
            <p:nvPr/>
          </p:nvGrpSpPr>
          <p:grpSpPr>
            <a:xfrm>
              <a:off x="5973664" y="3484366"/>
              <a:ext cx="811335" cy="987304"/>
              <a:chOff x="1285250" y="1617275"/>
              <a:chExt cx="1090650" cy="1327200"/>
            </a:xfrm>
          </p:grpSpPr>
          <p:sp>
            <p:nvSpPr>
              <p:cNvPr id="7961" name="Google Shape;7961;p6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63"/>
            <p:cNvGrpSpPr/>
            <p:nvPr/>
          </p:nvGrpSpPr>
          <p:grpSpPr>
            <a:xfrm>
              <a:off x="5194708" y="3484366"/>
              <a:ext cx="811409" cy="987304"/>
              <a:chOff x="238125" y="1617275"/>
              <a:chExt cx="1090750" cy="1327200"/>
            </a:xfrm>
          </p:grpSpPr>
          <p:sp>
            <p:nvSpPr>
              <p:cNvPr id="7965" name="Google Shape;7965;p6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8" name="Google Shape;7968;p63"/>
          <p:cNvGrpSpPr/>
          <p:nvPr/>
        </p:nvGrpSpPr>
        <p:grpSpPr>
          <a:xfrm>
            <a:off x="3486076" y="3355561"/>
            <a:ext cx="1616964" cy="346256"/>
            <a:chOff x="1808063" y="4294338"/>
            <a:chExt cx="3370782" cy="721817"/>
          </a:xfrm>
        </p:grpSpPr>
        <p:sp>
          <p:nvSpPr>
            <p:cNvPr id="7969" name="Google Shape;7969;p6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63"/>
          <p:cNvGrpSpPr/>
          <p:nvPr/>
        </p:nvGrpSpPr>
        <p:grpSpPr>
          <a:xfrm>
            <a:off x="764288" y="3641590"/>
            <a:ext cx="1295882" cy="646587"/>
            <a:chOff x="834100" y="3642869"/>
            <a:chExt cx="1259483" cy="628426"/>
          </a:xfrm>
        </p:grpSpPr>
        <p:sp>
          <p:nvSpPr>
            <p:cNvPr id="7980" name="Google Shape;7980;p63"/>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3"/>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3"/>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3"/>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3"/>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3"/>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3"/>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3"/>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3"/>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3"/>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3"/>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3"/>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3"/>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3"/>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3"/>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3"/>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3"/>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3"/>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3"/>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3"/>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3"/>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3"/>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3"/>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3"/>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3"/>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5" name="Google Shape;8005;p63"/>
            <p:cNvGrpSpPr/>
            <p:nvPr/>
          </p:nvGrpSpPr>
          <p:grpSpPr>
            <a:xfrm>
              <a:off x="1360364" y="3847835"/>
              <a:ext cx="208119" cy="224359"/>
              <a:chOff x="1360769" y="3847100"/>
              <a:chExt cx="208119" cy="224359"/>
            </a:xfrm>
          </p:grpSpPr>
          <p:sp>
            <p:nvSpPr>
              <p:cNvPr id="8006" name="Google Shape;8006;p63"/>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3"/>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3"/>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3"/>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3"/>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3"/>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3"/>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3"/>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3"/>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3"/>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3"/>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3"/>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3"/>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3"/>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3"/>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3"/>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3"/>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3"/>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3"/>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3"/>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6" name="Google Shape;8026;p63"/>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3"/>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3"/>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3"/>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3"/>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3"/>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3"/>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3"/>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3"/>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3"/>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3"/>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3"/>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3"/>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3"/>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63"/>
          <p:cNvGrpSpPr/>
          <p:nvPr/>
        </p:nvGrpSpPr>
        <p:grpSpPr>
          <a:xfrm rot="5400000">
            <a:off x="5977401" y="3438087"/>
            <a:ext cx="164064" cy="1414916"/>
            <a:chOff x="4428249" y="1369375"/>
            <a:chExt cx="36905" cy="429569"/>
          </a:xfrm>
        </p:grpSpPr>
        <p:sp>
          <p:nvSpPr>
            <p:cNvPr id="8041" name="Google Shape;8041;p63"/>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3"/>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3"/>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3"/>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3"/>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3"/>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3"/>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3"/>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3"/>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3"/>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3"/>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3"/>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3"/>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3"/>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3"/>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3"/>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3"/>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3"/>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3"/>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3"/>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3"/>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3"/>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3"/>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3"/>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3"/>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3"/>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3"/>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3"/>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3"/>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3"/>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3"/>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3"/>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63"/>
          <p:cNvGrpSpPr/>
          <p:nvPr/>
        </p:nvGrpSpPr>
        <p:grpSpPr>
          <a:xfrm flipH="1" rot="10800000">
            <a:off x="5349830" y="3026630"/>
            <a:ext cx="1419207" cy="24808"/>
            <a:chOff x="219558" y="4738465"/>
            <a:chExt cx="5852400" cy="102300"/>
          </a:xfrm>
        </p:grpSpPr>
        <p:cxnSp>
          <p:nvCxnSpPr>
            <p:cNvPr id="8074" name="Google Shape;8074;p63"/>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075" name="Google Shape;8075;p63"/>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3"/>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3"/>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3"/>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3"/>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63"/>
          <p:cNvGrpSpPr/>
          <p:nvPr/>
        </p:nvGrpSpPr>
        <p:grpSpPr>
          <a:xfrm>
            <a:off x="5361148" y="3399694"/>
            <a:ext cx="1396570" cy="385016"/>
            <a:chOff x="5286284" y="2966544"/>
            <a:chExt cx="1396570" cy="385016"/>
          </a:xfrm>
        </p:grpSpPr>
        <p:cxnSp>
          <p:nvCxnSpPr>
            <p:cNvPr id="8081" name="Google Shape;8081;p63"/>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082" name="Google Shape;8082;p63"/>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083" name="Google Shape;8083;p63"/>
            <p:cNvGrpSpPr/>
            <p:nvPr/>
          </p:nvGrpSpPr>
          <p:grpSpPr>
            <a:xfrm>
              <a:off x="5287688" y="3173364"/>
              <a:ext cx="1395166" cy="74100"/>
              <a:chOff x="5287688" y="3173364"/>
              <a:chExt cx="1395166" cy="74100"/>
            </a:xfrm>
          </p:grpSpPr>
          <p:cxnSp>
            <p:nvCxnSpPr>
              <p:cNvPr id="8084" name="Google Shape;8084;p63"/>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085" name="Google Shape;8085;p63"/>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086" name="Google Shape;8086;p63"/>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087" name="Google Shape;8087;p63"/>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088" name="Google Shape;8088;p63"/>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089" name="Google Shape;8089;p63"/>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090" name="Google Shape;8090;p63"/>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091" name="Google Shape;8091;p63"/>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092" name="Google Shape;8092;p63"/>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093" name="Google Shape;8093;p63"/>
          <p:cNvGrpSpPr/>
          <p:nvPr/>
        </p:nvGrpSpPr>
        <p:grpSpPr>
          <a:xfrm>
            <a:off x="2047214" y="1818470"/>
            <a:ext cx="1182276" cy="662027"/>
            <a:chOff x="2029517" y="1732295"/>
            <a:chExt cx="1149068" cy="643432"/>
          </a:xfrm>
        </p:grpSpPr>
        <p:grpSp>
          <p:nvGrpSpPr>
            <p:cNvPr id="8094" name="Google Shape;8094;p63"/>
            <p:cNvGrpSpPr/>
            <p:nvPr/>
          </p:nvGrpSpPr>
          <p:grpSpPr>
            <a:xfrm>
              <a:off x="2708660" y="1746937"/>
              <a:ext cx="455427" cy="244429"/>
              <a:chOff x="2700693" y="1746937"/>
              <a:chExt cx="455427" cy="244429"/>
            </a:xfrm>
          </p:grpSpPr>
          <p:grpSp>
            <p:nvGrpSpPr>
              <p:cNvPr id="8095" name="Google Shape;8095;p63"/>
              <p:cNvGrpSpPr/>
              <p:nvPr/>
            </p:nvGrpSpPr>
            <p:grpSpPr>
              <a:xfrm>
                <a:off x="2905682" y="1782817"/>
                <a:ext cx="250438" cy="208549"/>
                <a:chOff x="2905682" y="1782817"/>
                <a:chExt cx="250438" cy="208549"/>
              </a:xfrm>
            </p:grpSpPr>
            <p:cxnSp>
              <p:nvCxnSpPr>
                <p:cNvPr id="8096" name="Google Shape;8096;p63"/>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097" name="Google Shape;8097;p63"/>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63"/>
              <p:cNvGrpSpPr/>
              <p:nvPr/>
            </p:nvGrpSpPr>
            <p:grpSpPr>
              <a:xfrm>
                <a:off x="2700693" y="1746937"/>
                <a:ext cx="449967" cy="72374"/>
                <a:chOff x="2700693" y="1746937"/>
                <a:chExt cx="449967" cy="72374"/>
              </a:xfrm>
            </p:grpSpPr>
            <p:cxnSp>
              <p:nvCxnSpPr>
                <p:cNvPr id="8099" name="Google Shape;8099;p63"/>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00" name="Google Shape;8100;p63"/>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1" name="Google Shape;8101;p63"/>
            <p:cNvGrpSpPr/>
            <p:nvPr/>
          </p:nvGrpSpPr>
          <p:grpSpPr>
            <a:xfrm>
              <a:off x="2029517" y="1732295"/>
              <a:ext cx="1149068" cy="643432"/>
              <a:chOff x="2029517" y="1732295"/>
              <a:chExt cx="1149068" cy="643432"/>
            </a:xfrm>
          </p:grpSpPr>
          <p:grpSp>
            <p:nvGrpSpPr>
              <p:cNvPr id="8102" name="Google Shape;8102;p63"/>
              <p:cNvGrpSpPr/>
              <p:nvPr/>
            </p:nvGrpSpPr>
            <p:grpSpPr>
              <a:xfrm>
                <a:off x="2703618" y="2103152"/>
                <a:ext cx="474966" cy="260017"/>
                <a:chOff x="2703618" y="2103152"/>
                <a:chExt cx="474966" cy="260017"/>
              </a:xfrm>
            </p:grpSpPr>
            <p:grpSp>
              <p:nvGrpSpPr>
                <p:cNvPr id="8103" name="Google Shape;8103;p63"/>
                <p:cNvGrpSpPr/>
                <p:nvPr/>
              </p:nvGrpSpPr>
              <p:grpSpPr>
                <a:xfrm>
                  <a:off x="2703618" y="2290640"/>
                  <a:ext cx="450291" cy="72529"/>
                  <a:chOff x="2703618" y="2290640"/>
                  <a:chExt cx="450291" cy="72529"/>
                </a:xfrm>
              </p:grpSpPr>
              <p:cxnSp>
                <p:nvCxnSpPr>
                  <p:cNvPr id="8104" name="Google Shape;8104;p63"/>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05" name="Google Shape;8105;p63"/>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63"/>
                <p:cNvGrpSpPr/>
                <p:nvPr/>
              </p:nvGrpSpPr>
              <p:grpSpPr>
                <a:xfrm>
                  <a:off x="2908607" y="2103152"/>
                  <a:ext cx="269977" cy="223538"/>
                  <a:chOff x="2908607" y="2103152"/>
                  <a:chExt cx="269977" cy="223538"/>
                </a:xfrm>
              </p:grpSpPr>
              <p:cxnSp>
                <p:nvCxnSpPr>
                  <p:cNvPr id="8107" name="Google Shape;8107;p63"/>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08" name="Google Shape;8108;p63"/>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9" name="Google Shape;8109;p63"/>
              <p:cNvGrpSpPr/>
              <p:nvPr/>
            </p:nvGrpSpPr>
            <p:grpSpPr>
              <a:xfrm>
                <a:off x="2029517" y="1732295"/>
                <a:ext cx="685827" cy="643432"/>
                <a:chOff x="2029517" y="1732295"/>
                <a:chExt cx="685827" cy="643432"/>
              </a:xfrm>
            </p:grpSpPr>
            <p:sp>
              <p:nvSpPr>
                <p:cNvPr id="8110" name="Google Shape;8110;p63"/>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1" name="Google Shape;8111;p63"/>
                <p:cNvGrpSpPr/>
                <p:nvPr/>
              </p:nvGrpSpPr>
              <p:grpSpPr>
                <a:xfrm>
                  <a:off x="2158948" y="1732295"/>
                  <a:ext cx="556396" cy="333108"/>
                  <a:chOff x="2158948" y="1732295"/>
                  <a:chExt cx="556396" cy="333108"/>
                </a:xfrm>
              </p:grpSpPr>
              <p:cxnSp>
                <p:nvCxnSpPr>
                  <p:cNvPr id="8112" name="Google Shape;8112;p63"/>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113" name="Google Shape;8113;p63"/>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63"/>
                <p:cNvGrpSpPr/>
                <p:nvPr/>
              </p:nvGrpSpPr>
              <p:grpSpPr>
                <a:xfrm>
                  <a:off x="2159908" y="2065057"/>
                  <a:ext cx="550884" cy="310670"/>
                  <a:chOff x="2159908" y="2065057"/>
                  <a:chExt cx="550884" cy="310670"/>
                </a:xfrm>
              </p:grpSpPr>
              <p:cxnSp>
                <p:nvCxnSpPr>
                  <p:cNvPr id="8115" name="Google Shape;8115;p63"/>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116" name="Google Shape;8116;p63"/>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117" name="Google Shape;8117;p63"/>
          <p:cNvGrpSpPr/>
          <p:nvPr/>
        </p:nvGrpSpPr>
        <p:grpSpPr>
          <a:xfrm>
            <a:off x="732462" y="1766083"/>
            <a:ext cx="962651" cy="810058"/>
            <a:chOff x="732462" y="1766083"/>
            <a:chExt cx="962651" cy="810058"/>
          </a:xfrm>
        </p:grpSpPr>
        <p:grpSp>
          <p:nvGrpSpPr>
            <p:cNvPr id="8118" name="Google Shape;8118;p63"/>
            <p:cNvGrpSpPr/>
            <p:nvPr/>
          </p:nvGrpSpPr>
          <p:grpSpPr>
            <a:xfrm>
              <a:off x="732462" y="1908333"/>
              <a:ext cx="339369" cy="524756"/>
              <a:chOff x="844912" y="1819635"/>
              <a:chExt cx="329836" cy="510016"/>
            </a:xfrm>
          </p:grpSpPr>
          <p:sp>
            <p:nvSpPr>
              <p:cNvPr id="8119" name="Google Shape;8119;p63"/>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3"/>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3"/>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3"/>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3"/>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3"/>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63"/>
            <p:cNvGrpSpPr/>
            <p:nvPr/>
          </p:nvGrpSpPr>
          <p:grpSpPr>
            <a:xfrm>
              <a:off x="1184858" y="2256650"/>
              <a:ext cx="510255" cy="319491"/>
              <a:chOff x="1284601" y="2158168"/>
              <a:chExt cx="495923" cy="310517"/>
            </a:xfrm>
          </p:grpSpPr>
          <p:sp>
            <p:nvSpPr>
              <p:cNvPr id="8126" name="Google Shape;8126;p63"/>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7" name="Google Shape;8127;p63"/>
              <p:cNvGrpSpPr/>
              <p:nvPr/>
            </p:nvGrpSpPr>
            <p:grpSpPr>
              <a:xfrm>
                <a:off x="1507666" y="2158168"/>
                <a:ext cx="272858" cy="310517"/>
                <a:chOff x="1507666" y="2158168"/>
                <a:chExt cx="272858" cy="310517"/>
              </a:xfrm>
            </p:grpSpPr>
            <p:grpSp>
              <p:nvGrpSpPr>
                <p:cNvPr id="8128" name="Google Shape;8128;p63"/>
                <p:cNvGrpSpPr/>
                <p:nvPr/>
              </p:nvGrpSpPr>
              <p:grpSpPr>
                <a:xfrm>
                  <a:off x="1507666" y="2176104"/>
                  <a:ext cx="166395" cy="273149"/>
                  <a:chOff x="1507666" y="2176104"/>
                  <a:chExt cx="166395" cy="273149"/>
                </a:xfrm>
              </p:grpSpPr>
              <p:sp>
                <p:nvSpPr>
                  <p:cNvPr id="8129" name="Google Shape;8129;p63"/>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3"/>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3"/>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3"/>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3"/>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3"/>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3"/>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6" name="Google Shape;8136;p63"/>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3"/>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8" name="Google Shape;8138;p63"/>
            <p:cNvGrpSpPr/>
            <p:nvPr/>
          </p:nvGrpSpPr>
          <p:grpSpPr>
            <a:xfrm>
              <a:off x="1184858" y="1766083"/>
              <a:ext cx="510255" cy="319491"/>
              <a:chOff x="1284601" y="1681380"/>
              <a:chExt cx="495923" cy="310517"/>
            </a:xfrm>
          </p:grpSpPr>
          <p:sp>
            <p:nvSpPr>
              <p:cNvPr id="8139" name="Google Shape;8139;p63"/>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0" name="Google Shape;8140;p63"/>
              <p:cNvGrpSpPr/>
              <p:nvPr/>
            </p:nvGrpSpPr>
            <p:grpSpPr>
              <a:xfrm>
                <a:off x="1507666" y="1681380"/>
                <a:ext cx="272858" cy="310517"/>
                <a:chOff x="1507666" y="1681380"/>
                <a:chExt cx="272858" cy="310517"/>
              </a:xfrm>
            </p:grpSpPr>
            <p:grpSp>
              <p:nvGrpSpPr>
                <p:cNvPr id="8141" name="Google Shape;8141;p63"/>
                <p:cNvGrpSpPr/>
                <p:nvPr/>
              </p:nvGrpSpPr>
              <p:grpSpPr>
                <a:xfrm>
                  <a:off x="1507666" y="1700120"/>
                  <a:ext cx="166395" cy="272984"/>
                  <a:chOff x="1507666" y="1700120"/>
                  <a:chExt cx="166395" cy="272984"/>
                </a:xfrm>
              </p:grpSpPr>
              <p:sp>
                <p:nvSpPr>
                  <p:cNvPr id="8142" name="Google Shape;8142;p63"/>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3"/>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3"/>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3"/>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3"/>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3"/>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3"/>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9" name="Google Shape;8149;p63"/>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3"/>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51" name="Google Shape;8151;p63"/>
          <p:cNvGrpSpPr/>
          <p:nvPr/>
        </p:nvGrpSpPr>
        <p:grpSpPr>
          <a:xfrm>
            <a:off x="6841403" y="2533512"/>
            <a:ext cx="1622269" cy="552443"/>
            <a:chOff x="6894650" y="2574740"/>
            <a:chExt cx="1445100" cy="492111"/>
          </a:xfrm>
        </p:grpSpPr>
        <p:sp>
          <p:nvSpPr>
            <p:cNvPr id="8152" name="Google Shape;8152;p63"/>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3"/>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3"/>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3"/>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3"/>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57" name="Google Shape;8157;p63"/>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158" name="Google Shape;8158;p63"/>
          <p:cNvGrpSpPr/>
          <p:nvPr/>
        </p:nvGrpSpPr>
        <p:grpSpPr>
          <a:xfrm>
            <a:off x="6860946" y="3907768"/>
            <a:ext cx="1583206" cy="475705"/>
            <a:chOff x="6953919" y="3907920"/>
            <a:chExt cx="1377300" cy="475705"/>
          </a:xfrm>
        </p:grpSpPr>
        <p:cxnSp>
          <p:nvCxnSpPr>
            <p:cNvPr id="8159" name="Google Shape;8159;p63"/>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160" name="Google Shape;8160;p63"/>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161" name="Google Shape;8161;p63"/>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162" name="Google Shape;8162;p63"/>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163" name="Google Shape;8163;p63"/>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164" name="Google Shape;8164;p63"/>
          <p:cNvGrpSpPr/>
          <p:nvPr/>
        </p:nvGrpSpPr>
        <p:grpSpPr>
          <a:xfrm>
            <a:off x="2364534" y="2668913"/>
            <a:ext cx="836286" cy="824529"/>
            <a:chOff x="2389399" y="2595741"/>
            <a:chExt cx="812796" cy="801369"/>
          </a:xfrm>
        </p:grpSpPr>
        <p:grpSp>
          <p:nvGrpSpPr>
            <p:cNvPr id="8165" name="Google Shape;8165;p63"/>
            <p:cNvGrpSpPr/>
            <p:nvPr/>
          </p:nvGrpSpPr>
          <p:grpSpPr>
            <a:xfrm>
              <a:off x="2492145" y="2881565"/>
              <a:ext cx="607300" cy="229751"/>
              <a:chOff x="2492145" y="2881565"/>
              <a:chExt cx="607300" cy="229751"/>
            </a:xfrm>
          </p:grpSpPr>
          <p:sp>
            <p:nvSpPr>
              <p:cNvPr id="8166" name="Google Shape;8166;p63"/>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3"/>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3"/>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63"/>
            <p:cNvGrpSpPr/>
            <p:nvPr/>
          </p:nvGrpSpPr>
          <p:grpSpPr>
            <a:xfrm>
              <a:off x="2389399" y="2595741"/>
              <a:ext cx="812796" cy="296825"/>
              <a:chOff x="2389399" y="2595741"/>
              <a:chExt cx="812796" cy="296825"/>
            </a:xfrm>
          </p:grpSpPr>
          <p:grpSp>
            <p:nvGrpSpPr>
              <p:cNvPr id="8170" name="Google Shape;8170;p63"/>
              <p:cNvGrpSpPr/>
              <p:nvPr/>
            </p:nvGrpSpPr>
            <p:grpSpPr>
              <a:xfrm>
                <a:off x="2389399" y="2595741"/>
                <a:ext cx="363638" cy="296825"/>
                <a:chOff x="2389399" y="2595741"/>
                <a:chExt cx="363638" cy="296825"/>
              </a:xfrm>
            </p:grpSpPr>
            <p:grpSp>
              <p:nvGrpSpPr>
                <p:cNvPr id="8171" name="Google Shape;8171;p63"/>
                <p:cNvGrpSpPr/>
                <p:nvPr/>
              </p:nvGrpSpPr>
              <p:grpSpPr>
                <a:xfrm>
                  <a:off x="2493852" y="2794333"/>
                  <a:ext cx="259185" cy="98232"/>
                  <a:chOff x="2493852" y="2794333"/>
                  <a:chExt cx="259185" cy="98232"/>
                </a:xfrm>
              </p:grpSpPr>
              <p:sp>
                <p:nvSpPr>
                  <p:cNvPr id="8172" name="Google Shape;8172;p63"/>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3"/>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3"/>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63"/>
                <p:cNvGrpSpPr/>
                <p:nvPr/>
              </p:nvGrpSpPr>
              <p:grpSpPr>
                <a:xfrm>
                  <a:off x="2389399" y="2595741"/>
                  <a:ext cx="224343" cy="182054"/>
                  <a:chOff x="2389399" y="2595741"/>
                  <a:chExt cx="224343" cy="182054"/>
                </a:xfrm>
              </p:grpSpPr>
              <p:sp>
                <p:nvSpPr>
                  <p:cNvPr id="8176" name="Google Shape;8176;p63"/>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3"/>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78" name="Google Shape;8178;p63"/>
              <p:cNvGrpSpPr/>
              <p:nvPr/>
            </p:nvGrpSpPr>
            <p:grpSpPr>
              <a:xfrm>
                <a:off x="2683630" y="2595741"/>
                <a:ext cx="224334" cy="296825"/>
                <a:chOff x="2683630" y="2595741"/>
                <a:chExt cx="224334" cy="296825"/>
              </a:xfrm>
            </p:grpSpPr>
            <p:grpSp>
              <p:nvGrpSpPr>
                <p:cNvPr id="8179" name="Google Shape;8179;p63"/>
                <p:cNvGrpSpPr/>
                <p:nvPr/>
              </p:nvGrpSpPr>
              <p:grpSpPr>
                <a:xfrm>
                  <a:off x="2788083" y="2794333"/>
                  <a:ext cx="15356" cy="98232"/>
                  <a:chOff x="2788083" y="2794333"/>
                  <a:chExt cx="15356" cy="98232"/>
                </a:xfrm>
              </p:grpSpPr>
              <p:sp>
                <p:nvSpPr>
                  <p:cNvPr id="8180" name="Google Shape;8180;p63"/>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3"/>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3"/>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63"/>
                <p:cNvGrpSpPr/>
                <p:nvPr/>
              </p:nvGrpSpPr>
              <p:grpSpPr>
                <a:xfrm>
                  <a:off x="2683630" y="2595741"/>
                  <a:ext cx="224334" cy="182054"/>
                  <a:chOff x="2683630" y="2595741"/>
                  <a:chExt cx="224334" cy="182054"/>
                </a:xfrm>
              </p:grpSpPr>
              <p:sp>
                <p:nvSpPr>
                  <p:cNvPr id="8184" name="Google Shape;8184;p63"/>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3"/>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86" name="Google Shape;8186;p63"/>
              <p:cNvGrpSpPr/>
              <p:nvPr/>
            </p:nvGrpSpPr>
            <p:grpSpPr>
              <a:xfrm>
                <a:off x="2838475" y="2595741"/>
                <a:ext cx="363719" cy="296825"/>
                <a:chOff x="2838475" y="2595741"/>
                <a:chExt cx="363719" cy="296825"/>
              </a:xfrm>
            </p:grpSpPr>
            <p:grpSp>
              <p:nvGrpSpPr>
                <p:cNvPr id="8187" name="Google Shape;8187;p63"/>
                <p:cNvGrpSpPr/>
                <p:nvPr/>
              </p:nvGrpSpPr>
              <p:grpSpPr>
                <a:xfrm>
                  <a:off x="2838475" y="2794333"/>
                  <a:ext cx="259185" cy="98232"/>
                  <a:chOff x="2838475" y="2794333"/>
                  <a:chExt cx="259185" cy="98232"/>
                </a:xfrm>
              </p:grpSpPr>
              <p:sp>
                <p:nvSpPr>
                  <p:cNvPr id="8188" name="Google Shape;8188;p63"/>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3"/>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3"/>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63"/>
                <p:cNvGrpSpPr/>
                <p:nvPr/>
              </p:nvGrpSpPr>
              <p:grpSpPr>
                <a:xfrm>
                  <a:off x="2977852" y="2595741"/>
                  <a:ext cx="224343" cy="182054"/>
                  <a:chOff x="2977852" y="2595741"/>
                  <a:chExt cx="224343" cy="182054"/>
                </a:xfrm>
              </p:grpSpPr>
              <p:sp>
                <p:nvSpPr>
                  <p:cNvPr id="8192" name="Google Shape;8192;p63"/>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3"/>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94" name="Google Shape;8194;p63"/>
            <p:cNvGrpSpPr/>
            <p:nvPr/>
          </p:nvGrpSpPr>
          <p:grpSpPr>
            <a:xfrm>
              <a:off x="2389399" y="3100241"/>
              <a:ext cx="812796" cy="296869"/>
              <a:chOff x="2389399" y="3100241"/>
              <a:chExt cx="812796" cy="296869"/>
            </a:xfrm>
          </p:grpSpPr>
          <p:grpSp>
            <p:nvGrpSpPr>
              <p:cNvPr id="8195" name="Google Shape;8195;p63"/>
              <p:cNvGrpSpPr/>
              <p:nvPr/>
            </p:nvGrpSpPr>
            <p:grpSpPr>
              <a:xfrm>
                <a:off x="2683630" y="3100241"/>
                <a:ext cx="224334" cy="296869"/>
                <a:chOff x="2683630" y="3100241"/>
                <a:chExt cx="224334" cy="296869"/>
              </a:xfrm>
            </p:grpSpPr>
            <p:grpSp>
              <p:nvGrpSpPr>
                <p:cNvPr id="8196" name="Google Shape;8196;p63"/>
                <p:cNvGrpSpPr/>
                <p:nvPr/>
              </p:nvGrpSpPr>
              <p:grpSpPr>
                <a:xfrm>
                  <a:off x="2788083" y="3100241"/>
                  <a:ext cx="15356" cy="98237"/>
                  <a:chOff x="2788083" y="3100241"/>
                  <a:chExt cx="15356" cy="98237"/>
                </a:xfrm>
              </p:grpSpPr>
              <p:sp>
                <p:nvSpPr>
                  <p:cNvPr id="8197" name="Google Shape;8197;p63"/>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3"/>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3"/>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63"/>
                <p:cNvGrpSpPr/>
                <p:nvPr/>
              </p:nvGrpSpPr>
              <p:grpSpPr>
                <a:xfrm>
                  <a:off x="2683630" y="3215065"/>
                  <a:ext cx="224334" cy="182045"/>
                  <a:chOff x="2683630" y="3215065"/>
                  <a:chExt cx="224334" cy="182045"/>
                </a:xfrm>
              </p:grpSpPr>
              <p:sp>
                <p:nvSpPr>
                  <p:cNvPr id="8201" name="Google Shape;8201;p63"/>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3"/>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3" name="Google Shape;8203;p63"/>
              <p:cNvGrpSpPr/>
              <p:nvPr/>
            </p:nvGrpSpPr>
            <p:grpSpPr>
              <a:xfrm>
                <a:off x="2389399" y="3100241"/>
                <a:ext cx="363638" cy="296869"/>
                <a:chOff x="2389399" y="3100241"/>
                <a:chExt cx="363638" cy="296869"/>
              </a:xfrm>
            </p:grpSpPr>
            <p:grpSp>
              <p:nvGrpSpPr>
                <p:cNvPr id="8204" name="Google Shape;8204;p63"/>
                <p:cNvGrpSpPr/>
                <p:nvPr/>
              </p:nvGrpSpPr>
              <p:grpSpPr>
                <a:xfrm>
                  <a:off x="2493852" y="3100241"/>
                  <a:ext cx="259185" cy="98237"/>
                  <a:chOff x="2493852" y="3100241"/>
                  <a:chExt cx="259185" cy="98237"/>
                </a:xfrm>
              </p:grpSpPr>
              <p:sp>
                <p:nvSpPr>
                  <p:cNvPr id="8205" name="Google Shape;8205;p63"/>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3"/>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3"/>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63"/>
                <p:cNvGrpSpPr/>
                <p:nvPr/>
              </p:nvGrpSpPr>
              <p:grpSpPr>
                <a:xfrm>
                  <a:off x="2389399" y="3215065"/>
                  <a:ext cx="224343" cy="182045"/>
                  <a:chOff x="2389399" y="3215065"/>
                  <a:chExt cx="224343" cy="182045"/>
                </a:xfrm>
              </p:grpSpPr>
              <p:sp>
                <p:nvSpPr>
                  <p:cNvPr id="8209" name="Google Shape;8209;p63"/>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3"/>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1" name="Google Shape;8211;p63"/>
              <p:cNvGrpSpPr/>
              <p:nvPr/>
            </p:nvGrpSpPr>
            <p:grpSpPr>
              <a:xfrm>
                <a:off x="2838475" y="3100241"/>
                <a:ext cx="363719" cy="296869"/>
                <a:chOff x="2838475" y="3100241"/>
                <a:chExt cx="363719" cy="296869"/>
              </a:xfrm>
            </p:grpSpPr>
            <p:grpSp>
              <p:nvGrpSpPr>
                <p:cNvPr id="8212" name="Google Shape;8212;p63"/>
                <p:cNvGrpSpPr/>
                <p:nvPr/>
              </p:nvGrpSpPr>
              <p:grpSpPr>
                <a:xfrm>
                  <a:off x="2838475" y="3100241"/>
                  <a:ext cx="259185" cy="98237"/>
                  <a:chOff x="2838475" y="3100241"/>
                  <a:chExt cx="259185" cy="98237"/>
                </a:xfrm>
              </p:grpSpPr>
              <p:sp>
                <p:nvSpPr>
                  <p:cNvPr id="8213" name="Google Shape;8213;p63"/>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3"/>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3"/>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63"/>
                <p:cNvGrpSpPr/>
                <p:nvPr/>
              </p:nvGrpSpPr>
              <p:grpSpPr>
                <a:xfrm>
                  <a:off x="2977852" y="3215065"/>
                  <a:ext cx="224343" cy="182045"/>
                  <a:chOff x="2977852" y="3215065"/>
                  <a:chExt cx="224343" cy="182045"/>
                </a:xfrm>
              </p:grpSpPr>
              <p:sp>
                <p:nvSpPr>
                  <p:cNvPr id="8217" name="Google Shape;8217;p63"/>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3"/>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2" name="Shape 8222"/>
        <p:cNvGrpSpPr/>
        <p:nvPr/>
      </p:nvGrpSpPr>
      <p:grpSpPr>
        <a:xfrm>
          <a:off x="0" y="0"/>
          <a:ext cx="0" cy="0"/>
          <a:chOff x="0" y="0"/>
          <a:chExt cx="0" cy="0"/>
        </a:xfrm>
      </p:grpSpPr>
      <p:grpSp>
        <p:nvGrpSpPr>
          <p:cNvPr id="8223" name="Google Shape;8223;p64"/>
          <p:cNvGrpSpPr/>
          <p:nvPr/>
        </p:nvGrpSpPr>
        <p:grpSpPr>
          <a:xfrm>
            <a:off x="718875" y="3363288"/>
            <a:ext cx="2390414" cy="1024800"/>
            <a:chOff x="728925" y="3296613"/>
            <a:chExt cx="2390414" cy="1024800"/>
          </a:xfrm>
        </p:grpSpPr>
        <p:grpSp>
          <p:nvGrpSpPr>
            <p:cNvPr id="8224" name="Google Shape;8224;p64"/>
            <p:cNvGrpSpPr/>
            <p:nvPr/>
          </p:nvGrpSpPr>
          <p:grpSpPr>
            <a:xfrm>
              <a:off x="728925" y="3619800"/>
              <a:ext cx="2390414" cy="500893"/>
              <a:chOff x="728925" y="3619800"/>
              <a:chExt cx="2390414" cy="500893"/>
            </a:xfrm>
          </p:grpSpPr>
          <p:sp>
            <p:nvSpPr>
              <p:cNvPr id="8225" name="Google Shape;8225;p64"/>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226" name="Google Shape;8226;p64"/>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227" name="Google Shape;8227;p64"/>
            <p:cNvGrpSpPr/>
            <p:nvPr/>
          </p:nvGrpSpPr>
          <p:grpSpPr>
            <a:xfrm>
              <a:off x="1348050" y="3296613"/>
              <a:ext cx="1706152" cy="1024800"/>
              <a:chOff x="1348050" y="3296613"/>
              <a:chExt cx="1706152" cy="1024800"/>
            </a:xfrm>
          </p:grpSpPr>
          <p:sp>
            <p:nvSpPr>
              <p:cNvPr id="8228" name="Google Shape;8228;p64"/>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229" name="Google Shape;8229;p64"/>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230" name="Google Shape;8230;p64"/>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231" name="Google Shape;8231;p64"/>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232" name="Google Shape;8232;p64"/>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233" name="Google Shape;8233;p64"/>
            <p:cNvGrpSpPr/>
            <p:nvPr/>
          </p:nvGrpSpPr>
          <p:grpSpPr>
            <a:xfrm>
              <a:off x="1455707" y="3654858"/>
              <a:ext cx="1491150" cy="417657"/>
              <a:chOff x="1455707" y="3654858"/>
              <a:chExt cx="1491150" cy="417657"/>
            </a:xfrm>
          </p:grpSpPr>
          <p:sp>
            <p:nvSpPr>
              <p:cNvPr id="8234" name="Google Shape;8234;p64"/>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4"/>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4"/>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4"/>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4"/>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4"/>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4"/>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4"/>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4"/>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4"/>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4"/>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4"/>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4"/>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4"/>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4"/>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4"/>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4"/>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4"/>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4"/>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4"/>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254" name="Google Shape;8254;p64"/>
          <p:cNvGraphicFramePr/>
          <p:nvPr/>
        </p:nvGraphicFramePr>
        <p:xfrm>
          <a:off x="5954575" y="2361200"/>
          <a:ext cx="3000000" cy="3000000"/>
        </p:xfrm>
        <a:graphic>
          <a:graphicData uri="http://schemas.openxmlformats.org/drawingml/2006/table">
            <a:tbl>
              <a:tblPr>
                <a:noFill/>
                <a:tableStyleId>{C12DB20D-1665-44A9-B668-AE9032A7DA47}</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255" name="Google Shape;8255;p64"/>
          <p:cNvGrpSpPr/>
          <p:nvPr/>
        </p:nvGrpSpPr>
        <p:grpSpPr>
          <a:xfrm>
            <a:off x="727251" y="1188964"/>
            <a:ext cx="2396505" cy="976502"/>
            <a:chOff x="749309" y="1112739"/>
            <a:chExt cx="2371603" cy="976502"/>
          </a:xfrm>
        </p:grpSpPr>
        <p:grpSp>
          <p:nvGrpSpPr>
            <p:cNvPr id="8256" name="Google Shape;8256;p64"/>
            <p:cNvGrpSpPr/>
            <p:nvPr/>
          </p:nvGrpSpPr>
          <p:grpSpPr>
            <a:xfrm>
              <a:off x="1092126" y="1112739"/>
              <a:ext cx="2028786" cy="975464"/>
              <a:chOff x="1092126" y="1112739"/>
              <a:chExt cx="2028786" cy="975464"/>
            </a:xfrm>
          </p:grpSpPr>
          <p:sp>
            <p:nvSpPr>
              <p:cNvPr id="8257" name="Google Shape;8257;p64"/>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4"/>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4"/>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4"/>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4"/>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4"/>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4"/>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4"/>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4"/>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4"/>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4"/>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4"/>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4"/>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4"/>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4"/>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4"/>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4"/>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4"/>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4"/>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4"/>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4"/>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4"/>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4"/>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4"/>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64"/>
            <p:cNvGrpSpPr/>
            <p:nvPr/>
          </p:nvGrpSpPr>
          <p:grpSpPr>
            <a:xfrm>
              <a:off x="749309" y="1112739"/>
              <a:ext cx="314700" cy="975464"/>
              <a:chOff x="749309" y="1112739"/>
              <a:chExt cx="314700" cy="975464"/>
            </a:xfrm>
          </p:grpSpPr>
          <p:sp>
            <p:nvSpPr>
              <p:cNvPr id="8282" name="Google Shape;8282;p64"/>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4"/>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4"/>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4"/>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6" name="Google Shape;8286;p6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290" name="Google Shape;8290;p64"/>
          <p:cNvGraphicFramePr/>
          <p:nvPr/>
        </p:nvGraphicFramePr>
        <p:xfrm>
          <a:off x="5954600" y="1188950"/>
          <a:ext cx="3000000" cy="3000000"/>
        </p:xfrm>
        <a:graphic>
          <a:graphicData uri="http://schemas.openxmlformats.org/drawingml/2006/table">
            <a:tbl>
              <a:tblPr>
                <a:noFill/>
                <a:tableStyleId>{C12DB20D-1665-44A9-B668-AE9032A7DA47}</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291" name="Google Shape;8291;p64"/>
          <p:cNvGraphicFramePr/>
          <p:nvPr/>
        </p:nvGraphicFramePr>
        <p:xfrm>
          <a:off x="3375463" y="2361200"/>
          <a:ext cx="3000000" cy="3000000"/>
        </p:xfrm>
        <a:graphic>
          <a:graphicData uri="http://schemas.openxmlformats.org/drawingml/2006/table">
            <a:tbl>
              <a:tblPr>
                <a:noFill/>
                <a:tableStyleId>{C12DB20D-1665-44A9-B668-AE9032A7DA47}</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292" name="Google Shape;8292;p64"/>
          <p:cNvGrpSpPr/>
          <p:nvPr/>
        </p:nvGrpSpPr>
        <p:grpSpPr>
          <a:xfrm>
            <a:off x="3377449" y="3352160"/>
            <a:ext cx="2363377" cy="1047062"/>
            <a:chOff x="3358399" y="3285485"/>
            <a:chExt cx="2363377" cy="1047062"/>
          </a:xfrm>
        </p:grpSpPr>
        <p:grpSp>
          <p:nvGrpSpPr>
            <p:cNvPr id="8293" name="Google Shape;8293;p64"/>
            <p:cNvGrpSpPr/>
            <p:nvPr/>
          </p:nvGrpSpPr>
          <p:grpSpPr>
            <a:xfrm>
              <a:off x="3358412" y="3285485"/>
              <a:ext cx="2363244" cy="139500"/>
              <a:chOff x="3358412" y="3285485"/>
              <a:chExt cx="2363244" cy="139500"/>
            </a:xfrm>
          </p:grpSpPr>
          <p:sp>
            <p:nvSpPr>
              <p:cNvPr id="8294" name="Google Shape;8294;p64"/>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4"/>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4"/>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4"/>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4"/>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64"/>
            <p:cNvGrpSpPr/>
            <p:nvPr/>
          </p:nvGrpSpPr>
          <p:grpSpPr>
            <a:xfrm>
              <a:off x="3358412" y="3466996"/>
              <a:ext cx="2363244" cy="139500"/>
              <a:chOff x="3358412" y="3466996"/>
              <a:chExt cx="2363244" cy="139500"/>
            </a:xfrm>
          </p:grpSpPr>
          <p:sp>
            <p:nvSpPr>
              <p:cNvPr id="8300" name="Google Shape;8300;p64"/>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4"/>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4"/>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4"/>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4"/>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64"/>
            <p:cNvGrpSpPr/>
            <p:nvPr/>
          </p:nvGrpSpPr>
          <p:grpSpPr>
            <a:xfrm>
              <a:off x="3358412" y="3648507"/>
              <a:ext cx="2363244" cy="139500"/>
              <a:chOff x="3358412" y="3648507"/>
              <a:chExt cx="2363244" cy="139500"/>
            </a:xfrm>
          </p:grpSpPr>
          <p:sp>
            <p:nvSpPr>
              <p:cNvPr id="8306" name="Google Shape;8306;p64"/>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4"/>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4"/>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4"/>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4"/>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64"/>
            <p:cNvGrpSpPr/>
            <p:nvPr/>
          </p:nvGrpSpPr>
          <p:grpSpPr>
            <a:xfrm>
              <a:off x="3358412" y="3830018"/>
              <a:ext cx="2363244" cy="139500"/>
              <a:chOff x="3358412" y="3830018"/>
              <a:chExt cx="2363244" cy="139500"/>
            </a:xfrm>
          </p:grpSpPr>
          <p:sp>
            <p:nvSpPr>
              <p:cNvPr id="8312" name="Google Shape;8312;p64"/>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4"/>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4"/>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4"/>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4"/>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64"/>
            <p:cNvGrpSpPr/>
            <p:nvPr/>
          </p:nvGrpSpPr>
          <p:grpSpPr>
            <a:xfrm>
              <a:off x="3358399" y="4011514"/>
              <a:ext cx="2363377" cy="139537"/>
              <a:chOff x="3294800" y="4134603"/>
              <a:chExt cx="2638876" cy="152400"/>
            </a:xfrm>
          </p:grpSpPr>
          <p:sp>
            <p:nvSpPr>
              <p:cNvPr id="8318" name="Google Shape;8318;p6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64"/>
            <p:cNvGrpSpPr/>
            <p:nvPr/>
          </p:nvGrpSpPr>
          <p:grpSpPr>
            <a:xfrm>
              <a:off x="3358399" y="4193010"/>
              <a:ext cx="2363377" cy="139537"/>
              <a:chOff x="3294800" y="4134603"/>
              <a:chExt cx="2638876" cy="152400"/>
            </a:xfrm>
          </p:grpSpPr>
          <p:sp>
            <p:nvSpPr>
              <p:cNvPr id="8324" name="Google Shape;8324;p6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329" name="Google Shape;8329;p64"/>
          <p:cNvGraphicFramePr/>
          <p:nvPr/>
        </p:nvGraphicFramePr>
        <p:xfrm>
          <a:off x="728250" y="2361200"/>
          <a:ext cx="3000000" cy="3000000"/>
        </p:xfrm>
        <a:graphic>
          <a:graphicData uri="http://schemas.openxmlformats.org/drawingml/2006/table">
            <a:tbl>
              <a:tblPr>
                <a:noFill/>
                <a:tableStyleId>{C12DB20D-1665-44A9-B668-AE9032A7DA47}</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330" name="Google Shape;8330;p64"/>
          <p:cNvGrpSpPr/>
          <p:nvPr/>
        </p:nvGrpSpPr>
        <p:grpSpPr>
          <a:xfrm>
            <a:off x="4177919" y="2765014"/>
            <a:ext cx="1302095" cy="60959"/>
            <a:chOff x="3558802" y="4011427"/>
            <a:chExt cx="1866000" cy="111300"/>
          </a:xfrm>
        </p:grpSpPr>
        <p:sp>
          <p:nvSpPr>
            <p:cNvPr id="8331" name="Google Shape;8331;p6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64"/>
          <p:cNvGrpSpPr/>
          <p:nvPr/>
        </p:nvGrpSpPr>
        <p:grpSpPr>
          <a:xfrm>
            <a:off x="4723407" y="3047174"/>
            <a:ext cx="914340" cy="60959"/>
            <a:chOff x="3558802" y="4011427"/>
            <a:chExt cx="1866000" cy="111300"/>
          </a:xfrm>
        </p:grpSpPr>
        <p:sp>
          <p:nvSpPr>
            <p:cNvPr id="8334" name="Google Shape;8334;p6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64"/>
          <p:cNvGrpSpPr/>
          <p:nvPr/>
        </p:nvGrpSpPr>
        <p:grpSpPr>
          <a:xfrm>
            <a:off x="5926924" y="3381697"/>
            <a:ext cx="2519825" cy="1001454"/>
            <a:chOff x="1906114" y="789980"/>
            <a:chExt cx="1487676" cy="606868"/>
          </a:xfrm>
        </p:grpSpPr>
        <p:cxnSp>
          <p:nvCxnSpPr>
            <p:cNvPr id="8337" name="Google Shape;8337;p6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338" name="Google Shape;8338;p6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339" name="Google Shape;8339;p6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340" name="Google Shape;8340;p6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341" name="Google Shape;8341;p6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342" name="Google Shape;8342;p6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343" name="Google Shape;8343;p6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344" name="Google Shape;8344;p6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351" name="Google Shape;8351;p6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352" name="Google Shape;8352;p6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353" name="Google Shape;8353;p6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64"/>
          <p:cNvGrpSpPr/>
          <p:nvPr/>
        </p:nvGrpSpPr>
        <p:grpSpPr>
          <a:xfrm>
            <a:off x="3372612" y="1159008"/>
            <a:ext cx="2363393" cy="1005865"/>
            <a:chOff x="3292400" y="1193188"/>
            <a:chExt cx="2615240" cy="1131075"/>
          </a:xfrm>
        </p:grpSpPr>
        <p:sp>
          <p:nvSpPr>
            <p:cNvPr id="8355" name="Google Shape;8355;p64"/>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56" name="Google Shape;8356;p64"/>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57" name="Google Shape;8357;p64"/>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358" name="Google Shape;8358;p64"/>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359" name="Google Shape;8359;p64"/>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360" name="Google Shape;8360;p64"/>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361" name="Google Shape;8361;p64"/>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362" name="Google Shape;8362;p64"/>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363" name="Google Shape;8363;p64"/>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364" name="Google Shape;8364;p64"/>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365" name="Google Shape;8365;p64"/>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66" name="Google Shape;8366;p64"/>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367" name="Google Shape;8367;p64"/>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68" name="Google Shape;8368;p64"/>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369" name="Google Shape;8369;p64"/>
            <p:cNvGrpSpPr/>
            <p:nvPr/>
          </p:nvGrpSpPr>
          <p:grpSpPr>
            <a:xfrm>
              <a:off x="3748438" y="1378608"/>
              <a:ext cx="2159202" cy="903971"/>
              <a:chOff x="1683525" y="2179850"/>
              <a:chExt cx="4519050" cy="2134525"/>
            </a:xfrm>
          </p:grpSpPr>
          <p:sp>
            <p:nvSpPr>
              <p:cNvPr id="8370" name="Google Shape;8370;p6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1" name="Google Shape;8371;p6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2" name="Google Shape;8372;p6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3" name="Google Shape;8373;p6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4" name="Google Shape;8374;p6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5" name="Google Shape;8375;p6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6" name="Google Shape;8376;p6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7" name="Google Shape;8377;p6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8" name="Google Shape;8378;p6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9" name="Google Shape;8379;p6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80" name="Google Shape;8380;p6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81" name="Google Shape;8381;p6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5" name="Shape 8385"/>
        <p:cNvGrpSpPr/>
        <p:nvPr/>
      </p:nvGrpSpPr>
      <p:grpSpPr>
        <a:xfrm>
          <a:off x="0" y="0"/>
          <a:ext cx="0" cy="0"/>
          <a:chOff x="0" y="0"/>
          <a:chExt cx="0" cy="0"/>
        </a:xfrm>
      </p:grpSpPr>
      <p:grpSp>
        <p:nvGrpSpPr>
          <p:cNvPr id="8386" name="Google Shape;8386;p65"/>
          <p:cNvGrpSpPr/>
          <p:nvPr/>
        </p:nvGrpSpPr>
        <p:grpSpPr>
          <a:xfrm>
            <a:off x="4814684" y="1191441"/>
            <a:ext cx="745431" cy="718863"/>
            <a:chOff x="4249973" y="1201875"/>
            <a:chExt cx="1958568" cy="1888762"/>
          </a:xfrm>
        </p:grpSpPr>
        <p:sp>
          <p:nvSpPr>
            <p:cNvPr id="8387" name="Google Shape;8387;p65"/>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8" name="Google Shape;8388;p65"/>
            <p:cNvGrpSpPr/>
            <p:nvPr/>
          </p:nvGrpSpPr>
          <p:grpSpPr>
            <a:xfrm>
              <a:off x="5853086" y="1789142"/>
              <a:ext cx="355454" cy="1048099"/>
              <a:chOff x="5576108" y="2016725"/>
              <a:chExt cx="565200" cy="1666560"/>
            </a:xfrm>
          </p:grpSpPr>
          <p:sp>
            <p:nvSpPr>
              <p:cNvPr id="8389" name="Google Shape;8389;p65"/>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390" name="Google Shape;8390;p6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65"/>
            <p:cNvGrpSpPr/>
            <p:nvPr/>
          </p:nvGrpSpPr>
          <p:grpSpPr>
            <a:xfrm>
              <a:off x="4869455" y="2691676"/>
              <a:ext cx="1013897" cy="398961"/>
              <a:chOff x="4012057" y="3451825"/>
              <a:chExt cx="1612175" cy="634379"/>
            </a:xfrm>
          </p:grpSpPr>
          <p:sp>
            <p:nvSpPr>
              <p:cNvPr id="8392" name="Google Shape;8392;p65"/>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393" name="Google Shape;8393;p6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65"/>
            <p:cNvGrpSpPr/>
            <p:nvPr/>
          </p:nvGrpSpPr>
          <p:grpSpPr>
            <a:xfrm>
              <a:off x="4276937" y="2155961"/>
              <a:ext cx="651965" cy="891358"/>
              <a:chOff x="3069908" y="2599997"/>
              <a:chExt cx="1036675" cy="1417328"/>
            </a:xfrm>
          </p:grpSpPr>
          <p:sp>
            <p:nvSpPr>
              <p:cNvPr id="8395" name="Google Shape;8395;p65"/>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396" name="Google Shape;8396;p6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65"/>
            <p:cNvGrpSpPr/>
            <p:nvPr/>
          </p:nvGrpSpPr>
          <p:grpSpPr>
            <a:xfrm>
              <a:off x="5054918" y="1201875"/>
              <a:ext cx="999548" cy="602711"/>
              <a:chOff x="4306958" y="1082925"/>
              <a:chExt cx="1589359" cy="958358"/>
            </a:xfrm>
          </p:grpSpPr>
          <p:sp>
            <p:nvSpPr>
              <p:cNvPr id="8398" name="Google Shape;8398;p65"/>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399" name="Google Shape;8399;p6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65"/>
            <p:cNvGrpSpPr/>
            <p:nvPr/>
          </p:nvGrpSpPr>
          <p:grpSpPr>
            <a:xfrm>
              <a:off x="4249973" y="1303451"/>
              <a:ext cx="799317" cy="841334"/>
              <a:chOff x="3027033" y="1244439"/>
              <a:chExt cx="1270977" cy="1337786"/>
            </a:xfrm>
          </p:grpSpPr>
          <p:sp>
            <p:nvSpPr>
              <p:cNvPr id="8401" name="Google Shape;8401;p65"/>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02" name="Google Shape;8402;p6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3" name="Google Shape;8403;p65"/>
          <p:cNvGrpSpPr/>
          <p:nvPr/>
        </p:nvGrpSpPr>
        <p:grpSpPr>
          <a:xfrm>
            <a:off x="731057" y="2069890"/>
            <a:ext cx="761767" cy="729896"/>
            <a:chOff x="2657744" y="2337745"/>
            <a:chExt cx="832987" cy="798137"/>
          </a:xfrm>
        </p:grpSpPr>
        <p:sp>
          <p:nvSpPr>
            <p:cNvPr id="8404" name="Google Shape;8404;p65"/>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5"/>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5"/>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65"/>
          <p:cNvGrpSpPr/>
          <p:nvPr/>
        </p:nvGrpSpPr>
        <p:grpSpPr>
          <a:xfrm>
            <a:off x="3242022" y="2073097"/>
            <a:ext cx="685569" cy="723586"/>
            <a:chOff x="3398134" y="2057755"/>
            <a:chExt cx="704087" cy="743130"/>
          </a:xfrm>
        </p:grpSpPr>
        <p:grpSp>
          <p:nvGrpSpPr>
            <p:cNvPr id="8411" name="Google Shape;8411;p65"/>
            <p:cNvGrpSpPr/>
            <p:nvPr/>
          </p:nvGrpSpPr>
          <p:grpSpPr>
            <a:xfrm>
              <a:off x="3398134" y="2290183"/>
              <a:ext cx="315300" cy="219900"/>
              <a:chOff x="3398134" y="2290183"/>
              <a:chExt cx="315300" cy="219900"/>
            </a:xfrm>
          </p:grpSpPr>
          <p:sp>
            <p:nvSpPr>
              <p:cNvPr id="8412" name="Google Shape;8412;p65"/>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413" name="Google Shape;8413;p65"/>
              <p:cNvCxnSpPr>
                <a:stCxn id="841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414" name="Google Shape;8414;p65"/>
            <p:cNvGrpSpPr/>
            <p:nvPr/>
          </p:nvGrpSpPr>
          <p:grpSpPr>
            <a:xfrm>
              <a:off x="3547823" y="2467358"/>
              <a:ext cx="219900" cy="333527"/>
              <a:chOff x="3547823" y="2467358"/>
              <a:chExt cx="219900" cy="333527"/>
            </a:xfrm>
          </p:grpSpPr>
          <p:sp>
            <p:nvSpPr>
              <p:cNvPr id="8415" name="Google Shape;8415;p65"/>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416" name="Google Shape;8416;p65"/>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417" name="Google Shape;8417;p65"/>
            <p:cNvGrpSpPr/>
            <p:nvPr/>
          </p:nvGrpSpPr>
          <p:grpSpPr>
            <a:xfrm>
              <a:off x="3734138" y="2467358"/>
              <a:ext cx="219900" cy="333527"/>
              <a:chOff x="3734138" y="2467358"/>
              <a:chExt cx="219900" cy="333527"/>
            </a:xfrm>
          </p:grpSpPr>
          <p:sp>
            <p:nvSpPr>
              <p:cNvPr id="8418" name="Google Shape;8418;p65"/>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419" name="Google Shape;8419;p65"/>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420" name="Google Shape;8420;p65"/>
            <p:cNvGrpSpPr/>
            <p:nvPr/>
          </p:nvGrpSpPr>
          <p:grpSpPr>
            <a:xfrm>
              <a:off x="3787560" y="2288011"/>
              <a:ext cx="314661" cy="219900"/>
              <a:chOff x="3787560" y="2288011"/>
              <a:chExt cx="314661" cy="219900"/>
            </a:xfrm>
          </p:grpSpPr>
          <p:sp>
            <p:nvSpPr>
              <p:cNvPr id="8421" name="Google Shape;8421;p65"/>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422" name="Google Shape;8422;p65"/>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423" name="Google Shape;8423;p65"/>
            <p:cNvGrpSpPr/>
            <p:nvPr/>
          </p:nvGrpSpPr>
          <p:grpSpPr>
            <a:xfrm>
              <a:off x="3637290" y="2057755"/>
              <a:ext cx="219900" cy="335499"/>
              <a:chOff x="3637290" y="2057755"/>
              <a:chExt cx="219900" cy="335499"/>
            </a:xfrm>
          </p:grpSpPr>
          <p:sp>
            <p:nvSpPr>
              <p:cNvPr id="8424" name="Google Shape;8424;p65"/>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425" name="Google Shape;8425;p65"/>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426" name="Google Shape;8426;p65"/>
          <p:cNvGrpSpPr/>
          <p:nvPr/>
        </p:nvGrpSpPr>
        <p:grpSpPr>
          <a:xfrm>
            <a:off x="4917244" y="2079792"/>
            <a:ext cx="710153" cy="710153"/>
            <a:chOff x="5007123" y="2079403"/>
            <a:chExt cx="687600" cy="687600"/>
          </a:xfrm>
        </p:grpSpPr>
        <p:sp>
          <p:nvSpPr>
            <p:cNvPr id="8427" name="Google Shape;8427;p65"/>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5"/>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5"/>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5"/>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65"/>
          <p:cNvGrpSpPr/>
          <p:nvPr/>
        </p:nvGrpSpPr>
        <p:grpSpPr>
          <a:xfrm>
            <a:off x="5726681" y="2074299"/>
            <a:ext cx="720998" cy="721183"/>
            <a:chOff x="5797446" y="2063053"/>
            <a:chExt cx="698100" cy="698280"/>
          </a:xfrm>
        </p:grpSpPr>
        <p:sp>
          <p:nvSpPr>
            <p:cNvPr id="8432" name="Google Shape;8432;p65"/>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5"/>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5"/>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5"/>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65"/>
          <p:cNvGrpSpPr/>
          <p:nvPr/>
        </p:nvGrpSpPr>
        <p:grpSpPr>
          <a:xfrm>
            <a:off x="8171828" y="3719904"/>
            <a:ext cx="280585" cy="673164"/>
            <a:chOff x="8075075" y="3754290"/>
            <a:chExt cx="255612" cy="613194"/>
          </a:xfrm>
        </p:grpSpPr>
        <p:grpSp>
          <p:nvGrpSpPr>
            <p:cNvPr id="8437" name="Google Shape;8437;p65"/>
            <p:cNvGrpSpPr/>
            <p:nvPr/>
          </p:nvGrpSpPr>
          <p:grpSpPr>
            <a:xfrm>
              <a:off x="8075075" y="3754290"/>
              <a:ext cx="255612" cy="613194"/>
              <a:chOff x="8075075" y="3754290"/>
              <a:chExt cx="255612" cy="613194"/>
            </a:xfrm>
          </p:grpSpPr>
          <p:sp>
            <p:nvSpPr>
              <p:cNvPr id="8438" name="Google Shape;8438;p65"/>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5"/>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0" name="Google Shape;8440;p65"/>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65"/>
          <p:cNvGrpSpPr/>
          <p:nvPr/>
        </p:nvGrpSpPr>
        <p:grpSpPr>
          <a:xfrm>
            <a:off x="5288887" y="3708700"/>
            <a:ext cx="470352" cy="683745"/>
            <a:chOff x="1697726" y="3244179"/>
            <a:chExt cx="788124" cy="1146069"/>
          </a:xfrm>
        </p:grpSpPr>
        <p:sp>
          <p:nvSpPr>
            <p:cNvPr id="8442" name="Google Shape;8442;p6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4" name="Google Shape;8444;p65"/>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5" name="Google Shape;8445;p65"/>
          <p:cNvGrpSpPr/>
          <p:nvPr/>
        </p:nvGrpSpPr>
        <p:grpSpPr>
          <a:xfrm>
            <a:off x="5910037" y="3719902"/>
            <a:ext cx="293891" cy="293845"/>
            <a:chOff x="6134814" y="3754290"/>
            <a:chExt cx="293891" cy="293845"/>
          </a:xfrm>
        </p:grpSpPr>
        <p:sp>
          <p:nvSpPr>
            <p:cNvPr id="8446" name="Google Shape;8446;p65"/>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5"/>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65"/>
          <p:cNvGrpSpPr/>
          <p:nvPr/>
        </p:nvGrpSpPr>
        <p:grpSpPr>
          <a:xfrm>
            <a:off x="5910037" y="4098574"/>
            <a:ext cx="293891" cy="293891"/>
            <a:chOff x="6134814" y="4086186"/>
            <a:chExt cx="293891" cy="293891"/>
          </a:xfrm>
        </p:grpSpPr>
        <p:sp>
          <p:nvSpPr>
            <p:cNvPr id="8449" name="Google Shape;8449;p65"/>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5"/>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1" name="Google Shape;8451;p65"/>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5"/>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3" name="Google Shape;8453;p65"/>
          <p:cNvGrpSpPr/>
          <p:nvPr/>
        </p:nvGrpSpPr>
        <p:grpSpPr>
          <a:xfrm>
            <a:off x="7835013" y="2927266"/>
            <a:ext cx="622883" cy="621944"/>
            <a:chOff x="1187048" y="238125"/>
            <a:chExt cx="5256397" cy="5248476"/>
          </a:xfrm>
        </p:grpSpPr>
        <p:sp>
          <p:nvSpPr>
            <p:cNvPr id="8454" name="Google Shape;8454;p6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5"/>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5"/>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5"/>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65"/>
          <p:cNvGrpSpPr/>
          <p:nvPr/>
        </p:nvGrpSpPr>
        <p:grpSpPr>
          <a:xfrm>
            <a:off x="2292118" y="2936875"/>
            <a:ext cx="1310987" cy="612407"/>
            <a:chOff x="238125" y="1188750"/>
            <a:chExt cx="7140450" cy="3335550"/>
          </a:xfrm>
        </p:grpSpPr>
        <p:sp>
          <p:nvSpPr>
            <p:cNvPr id="8459" name="Google Shape;8459;p6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65"/>
          <p:cNvGrpSpPr/>
          <p:nvPr/>
        </p:nvGrpSpPr>
        <p:grpSpPr>
          <a:xfrm>
            <a:off x="6617990" y="2927430"/>
            <a:ext cx="1110299" cy="621702"/>
            <a:chOff x="238125" y="1335475"/>
            <a:chExt cx="5418735" cy="3034175"/>
          </a:xfrm>
        </p:grpSpPr>
        <p:sp>
          <p:nvSpPr>
            <p:cNvPr id="8465" name="Google Shape;8465;p6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65"/>
          <p:cNvGrpSpPr/>
          <p:nvPr/>
        </p:nvGrpSpPr>
        <p:grpSpPr>
          <a:xfrm>
            <a:off x="5435649" y="2924327"/>
            <a:ext cx="1074451" cy="627181"/>
            <a:chOff x="5359127" y="2910889"/>
            <a:chExt cx="1097723" cy="640831"/>
          </a:xfrm>
        </p:grpSpPr>
        <p:grpSp>
          <p:nvGrpSpPr>
            <p:cNvPr id="8469" name="Google Shape;8469;p65"/>
            <p:cNvGrpSpPr/>
            <p:nvPr/>
          </p:nvGrpSpPr>
          <p:grpSpPr>
            <a:xfrm>
              <a:off x="5929791" y="3263088"/>
              <a:ext cx="527060" cy="287097"/>
              <a:chOff x="5929791" y="3263088"/>
              <a:chExt cx="527060" cy="287097"/>
            </a:xfrm>
          </p:grpSpPr>
          <p:sp>
            <p:nvSpPr>
              <p:cNvPr id="8470" name="Google Shape;8470;p65"/>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471" name="Google Shape;8471;p65"/>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472" name="Google Shape;8472;p65"/>
            <p:cNvGrpSpPr/>
            <p:nvPr/>
          </p:nvGrpSpPr>
          <p:grpSpPr>
            <a:xfrm>
              <a:off x="5359127" y="3263089"/>
              <a:ext cx="526428" cy="288631"/>
              <a:chOff x="5359127" y="3263089"/>
              <a:chExt cx="526428" cy="288631"/>
            </a:xfrm>
          </p:grpSpPr>
          <p:sp>
            <p:nvSpPr>
              <p:cNvPr id="8473" name="Google Shape;8473;p65"/>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474" name="Google Shape;8474;p65"/>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475" name="Google Shape;8475;p65"/>
            <p:cNvGrpSpPr/>
            <p:nvPr/>
          </p:nvGrpSpPr>
          <p:grpSpPr>
            <a:xfrm>
              <a:off x="5551525" y="2910889"/>
              <a:ext cx="520901" cy="610283"/>
              <a:chOff x="5551525" y="2910889"/>
              <a:chExt cx="520901" cy="610283"/>
            </a:xfrm>
          </p:grpSpPr>
          <p:sp>
            <p:nvSpPr>
              <p:cNvPr id="8476" name="Google Shape;8476;p65"/>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477" name="Google Shape;8477;p65"/>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478" name="Google Shape;8478;p65"/>
            <p:cNvGrpSpPr/>
            <p:nvPr/>
          </p:nvGrpSpPr>
          <p:grpSpPr>
            <a:xfrm>
              <a:off x="5743962" y="2919100"/>
              <a:ext cx="623674" cy="284502"/>
              <a:chOff x="5743962" y="2919100"/>
              <a:chExt cx="623674" cy="284502"/>
            </a:xfrm>
          </p:grpSpPr>
          <p:sp>
            <p:nvSpPr>
              <p:cNvPr id="8479" name="Google Shape;8479;p65"/>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480" name="Google Shape;8480;p65"/>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481" name="Google Shape;8481;p65"/>
          <p:cNvGrpSpPr/>
          <p:nvPr/>
        </p:nvGrpSpPr>
        <p:grpSpPr>
          <a:xfrm>
            <a:off x="7586863" y="2075038"/>
            <a:ext cx="874976" cy="719600"/>
            <a:chOff x="7608988" y="2093194"/>
            <a:chExt cx="817276" cy="672147"/>
          </a:xfrm>
        </p:grpSpPr>
        <p:cxnSp>
          <p:nvCxnSpPr>
            <p:cNvPr id="8482" name="Google Shape;8482;p65"/>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483" name="Google Shape;8483;p65"/>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484" name="Google Shape;8484;p65"/>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485" name="Google Shape;8485;p65"/>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486" name="Google Shape;8486;p65"/>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487" name="Google Shape;8487;p65"/>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488" name="Google Shape;8488;p65"/>
            <p:cNvGrpSpPr/>
            <p:nvPr/>
          </p:nvGrpSpPr>
          <p:grpSpPr>
            <a:xfrm>
              <a:off x="7721175" y="2093194"/>
              <a:ext cx="599587" cy="623846"/>
              <a:chOff x="7721175" y="2093194"/>
              <a:chExt cx="599587" cy="623846"/>
            </a:xfrm>
          </p:grpSpPr>
          <p:grpSp>
            <p:nvGrpSpPr>
              <p:cNvPr id="8489" name="Google Shape;8489;p65"/>
              <p:cNvGrpSpPr/>
              <p:nvPr/>
            </p:nvGrpSpPr>
            <p:grpSpPr>
              <a:xfrm>
                <a:off x="7721175" y="2093194"/>
                <a:ext cx="291605" cy="623846"/>
                <a:chOff x="9405575" y="2061418"/>
                <a:chExt cx="291605" cy="623846"/>
              </a:xfrm>
            </p:grpSpPr>
            <p:sp>
              <p:nvSpPr>
                <p:cNvPr id="8490" name="Google Shape;8490;p6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65"/>
              <p:cNvGrpSpPr/>
              <p:nvPr/>
            </p:nvGrpSpPr>
            <p:grpSpPr>
              <a:xfrm flipH="1">
                <a:off x="8029157" y="2093194"/>
                <a:ext cx="291605" cy="623846"/>
                <a:chOff x="9405575" y="2061418"/>
                <a:chExt cx="291605" cy="623846"/>
              </a:xfrm>
            </p:grpSpPr>
            <p:sp>
              <p:nvSpPr>
                <p:cNvPr id="8498" name="Google Shape;8498;p6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05" name="Google Shape;8505;p65"/>
          <p:cNvGrpSpPr/>
          <p:nvPr/>
        </p:nvGrpSpPr>
        <p:grpSpPr>
          <a:xfrm>
            <a:off x="4031299" y="1191441"/>
            <a:ext cx="712557" cy="785901"/>
            <a:chOff x="4206459" y="1191441"/>
            <a:chExt cx="712557" cy="785901"/>
          </a:xfrm>
        </p:grpSpPr>
        <p:sp>
          <p:nvSpPr>
            <p:cNvPr id="8506" name="Google Shape;8506;p65"/>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5"/>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5"/>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5"/>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0" name="Google Shape;8510;p65"/>
            <p:cNvGrpSpPr/>
            <p:nvPr/>
          </p:nvGrpSpPr>
          <p:grpSpPr>
            <a:xfrm>
              <a:off x="4644280" y="1290523"/>
              <a:ext cx="143716" cy="29463"/>
              <a:chOff x="4644280" y="1290523"/>
              <a:chExt cx="143716" cy="29463"/>
            </a:xfrm>
          </p:grpSpPr>
          <p:sp>
            <p:nvSpPr>
              <p:cNvPr id="8511" name="Google Shape;8511;p65"/>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5"/>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5"/>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5"/>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65"/>
            <p:cNvGrpSpPr/>
            <p:nvPr/>
          </p:nvGrpSpPr>
          <p:grpSpPr>
            <a:xfrm>
              <a:off x="4356567" y="1191441"/>
              <a:ext cx="143690" cy="29488"/>
              <a:chOff x="4356567" y="1191441"/>
              <a:chExt cx="143690" cy="29488"/>
            </a:xfrm>
          </p:grpSpPr>
          <p:sp>
            <p:nvSpPr>
              <p:cNvPr id="8516" name="Google Shape;8516;p65"/>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5"/>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5"/>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5"/>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65"/>
            <p:cNvGrpSpPr/>
            <p:nvPr/>
          </p:nvGrpSpPr>
          <p:grpSpPr>
            <a:xfrm>
              <a:off x="4339009" y="1863727"/>
              <a:ext cx="143703" cy="29476"/>
              <a:chOff x="4339009" y="1863727"/>
              <a:chExt cx="143703" cy="29476"/>
            </a:xfrm>
          </p:grpSpPr>
          <p:sp>
            <p:nvSpPr>
              <p:cNvPr id="8521" name="Google Shape;8521;p65"/>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5"/>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5"/>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5"/>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65"/>
            <p:cNvGrpSpPr/>
            <p:nvPr/>
          </p:nvGrpSpPr>
          <p:grpSpPr>
            <a:xfrm>
              <a:off x="4206459" y="1607315"/>
              <a:ext cx="29539" cy="142899"/>
              <a:chOff x="4206459" y="1607315"/>
              <a:chExt cx="29539" cy="142899"/>
            </a:xfrm>
          </p:grpSpPr>
          <p:sp>
            <p:nvSpPr>
              <p:cNvPr id="8526" name="Google Shape;8526;p65"/>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5"/>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5"/>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5"/>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0" name="Google Shape;8530;p65"/>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5"/>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5"/>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5"/>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4" name="Google Shape;8534;p65"/>
            <p:cNvGrpSpPr/>
            <p:nvPr/>
          </p:nvGrpSpPr>
          <p:grpSpPr>
            <a:xfrm>
              <a:off x="4889463" y="1423737"/>
              <a:ext cx="29552" cy="142899"/>
              <a:chOff x="4889463" y="1423737"/>
              <a:chExt cx="29552" cy="142899"/>
            </a:xfrm>
          </p:grpSpPr>
          <p:sp>
            <p:nvSpPr>
              <p:cNvPr id="8535" name="Google Shape;8535;p65"/>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5"/>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5"/>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5"/>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65"/>
            <p:cNvGrpSpPr/>
            <p:nvPr/>
          </p:nvGrpSpPr>
          <p:grpSpPr>
            <a:xfrm>
              <a:off x="4771663" y="1876896"/>
              <a:ext cx="108651" cy="100447"/>
              <a:chOff x="4771663" y="1876896"/>
              <a:chExt cx="108651" cy="100447"/>
            </a:xfrm>
          </p:grpSpPr>
          <p:sp>
            <p:nvSpPr>
              <p:cNvPr id="8540" name="Google Shape;8540;p65"/>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5"/>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5"/>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5"/>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4" name="Google Shape;8544;p65"/>
          <p:cNvGrpSpPr/>
          <p:nvPr/>
        </p:nvGrpSpPr>
        <p:grpSpPr>
          <a:xfrm>
            <a:off x="4026774" y="2074664"/>
            <a:ext cx="791287" cy="720350"/>
            <a:chOff x="267375" y="1071875"/>
            <a:chExt cx="470500" cy="428550"/>
          </a:xfrm>
        </p:grpSpPr>
        <p:sp>
          <p:nvSpPr>
            <p:cNvPr id="8545" name="Google Shape;8545;p65"/>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5"/>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5"/>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5"/>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5"/>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5"/>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5"/>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5"/>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65"/>
          <p:cNvGrpSpPr/>
          <p:nvPr/>
        </p:nvGrpSpPr>
        <p:grpSpPr>
          <a:xfrm>
            <a:off x="727269" y="3719294"/>
            <a:ext cx="1408444" cy="673166"/>
            <a:chOff x="712664" y="3693287"/>
            <a:chExt cx="1460738" cy="698160"/>
          </a:xfrm>
        </p:grpSpPr>
        <p:grpSp>
          <p:nvGrpSpPr>
            <p:cNvPr id="8554" name="Google Shape;8554;p65"/>
            <p:cNvGrpSpPr/>
            <p:nvPr/>
          </p:nvGrpSpPr>
          <p:grpSpPr>
            <a:xfrm>
              <a:off x="1380079" y="4133090"/>
              <a:ext cx="234048" cy="258099"/>
              <a:chOff x="1380079" y="4133090"/>
              <a:chExt cx="234048" cy="258099"/>
            </a:xfrm>
          </p:grpSpPr>
          <p:sp>
            <p:nvSpPr>
              <p:cNvPr id="8555" name="Google Shape;8555;p65"/>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5"/>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5"/>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65"/>
            <p:cNvGrpSpPr/>
            <p:nvPr/>
          </p:nvGrpSpPr>
          <p:grpSpPr>
            <a:xfrm>
              <a:off x="884610" y="3864082"/>
              <a:ext cx="1118566" cy="527275"/>
              <a:chOff x="890961" y="3865463"/>
              <a:chExt cx="1115221" cy="525698"/>
            </a:xfrm>
          </p:grpSpPr>
          <p:sp>
            <p:nvSpPr>
              <p:cNvPr id="8559" name="Google Shape;8559;p65"/>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5"/>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5"/>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65"/>
            <p:cNvGrpSpPr/>
            <p:nvPr/>
          </p:nvGrpSpPr>
          <p:grpSpPr>
            <a:xfrm>
              <a:off x="712664" y="3693287"/>
              <a:ext cx="1460738" cy="698160"/>
              <a:chOff x="712664" y="3693025"/>
              <a:chExt cx="1460738" cy="698160"/>
            </a:xfrm>
          </p:grpSpPr>
          <p:sp>
            <p:nvSpPr>
              <p:cNvPr id="8563" name="Google Shape;8563;p65"/>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5"/>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5"/>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5"/>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5"/>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5"/>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69" name="Google Shape;8569;p65"/>
          <p:cNvGrpSpPr/>
          <p:nvPr/>
        </p:nvGrpSpPr>
        <p:grpSpPr>
          <a:xfrm>
            <a:off x="3164985" y="1191441"/>
            <a:ext cx="795485" cy="738831"/>
            <a:chOff x="3348603" y="1236445"/>
            <a:chExt cx="749256" cy="695894"/>
          </a:xfrm>
        </p:grpSpPr>
        <p:grpSp>
          <p:nvGrpSpPr>
            <p:cNvPr id="8570" name="Google Shape;8570;p65"/>
            <p:cNvGrpSpPr/>
            <p:nvPr/>
          </p:nvGrpSpPr>
          <p:grpSpPr>
            <a:xfrm>
              <a:off x="3583779" y="1236445"/>
              <a:ext cx="293795" cy="285811"/>
              <a:chOff x="3750225" y="1774000"/>
              <a:chExt cx="149575" cy="145525"/>
            </a:xfrm>
          </p:grpSpPr>
          <p:sp>
            <p:nvSpPr>
              <p:cNvPr id="8571" name="Google Shape;8571;p6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65"/>
            <p:cNvGrpSpPr/>
            <p:nvPr/>
          </p:nvGrpSpPr>
          <p:grpSpPr>
            <a:xfrm>
              <a:off x="3775534" y="1462599"/>
              <a:ext cx="322325" cy="285958"/>
              <a:chOff x="3847850" y="1889150"/>
              <a:chExt cx="164100" cy="145600"/>
            </a:xfrm>
          </p:grpSpPr>
          <p:sp>
            <p:nvSpPr>
              <p:cNvPr id="8574" name="Google Shape;8574;p6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65"/>
            <p:cNvGrpSpPr/>
            <p:nvPr/>
          </p:nvGrpSpPr>
          <p:grpSpPr>
            <a:xfrm>
              <a:off x="3545329" y="1646528"/>
              <a:ext cx="293746" cy="285811"/>
              <a:chOff x="3730650" y="1982800"/>
              <a:chExt cx="149550" cy="145525"/>
            </a:xfrm>
          </p:grpSpPr>
          <p:sp>
            <p:nvSpPr>
              <p:cNvPr id="8577" name="Google Shape;8577;p6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65"/>
            <p:cNvGrpSpPr/>
            <p:nvPr/>
          </p:nvGrpSpPr>
          <p:grpSpPr>
            <a:xfrm>
              <a:off x="3348603" y="1415046"/>
              <a:ext cx="294384" cy="284387"/>
              <a:chOff x="3630494" y="1864938"/>
              <a:chExt cx="149875" cy="144800"/>
            </a:xfrm>
          </p:grpSpPr>
          <p:sp>
            <p:nvSpPr>
              <p:cNvPr id="8580" name="Google Shape;8580;p65"/>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5"/>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2" name="Google Shape;8582;p65"/>
          <p:cNvGrpSpPr/>
          <p:nvPr/>
        </p:nvGrpSpPr>
        <p:grpSpPr>
          <a:xfrm>
            <a:off x="2286512" y="3714337"/>
            <a:ext cx="1324924" cy="678083"/>
            <a:chOff x="2413923" y="3711366"/>
            <a:chExt cx="1374117" cy="703260"/>
          </a:xfrm>
        </p:grpSpPr>
        <p:grpSp>
          <p:nvGrpSpPr>
            <p:cNvPr id="8583" name="Google Shape;8583;p65"/>
            <p:cNvGrpSpPr/>
            <p:nvPr/>
          </p:nvGrpSpPr>
          <p:grpSpPr>
            <a:xfrm>
              <a:off x="2413923" y="3711366"/>
              <a:ext cx="1374117" cy="703260"/>
              <a:chOff x="2413923" y="3711366"/>
              <a:chExt cx="1374117" cy="703260"/>
            </a:xfrm>
          </p:grpSpPr>
          <p:sp>
            <p:nvSpPr>
              <p:cNvPr id="8584" name="Google Shape;8584;p65"/>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5" name="Google Shape;8585;p65"/>
              <p:cNvGrpSpPr/>
              <p:nvPr/>
            </p:nvGrpSpPr>
            <p:grpSpPr>
              <a:xfrm>
                <a:off x="2600284" y="3808654"/>
                <a:ext cx="234506" cy="138009"/>
                <a:chOff x="2600284" y="3808654"/>
                <a:chExt cx="234506" cy="138009"/>
              </a:xfrm>
            </p:grpSpPr>
            <p:sp>
              <p:nvSpPr>
                <p:cNvPr id="8586" name="Google Shape;8586;p65"/>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87" name="Google Shape;8587;p65"/>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588" name="Google Shape;8588;p65"/>
              <p:cNvGrpSpPr/>
              <p:nvPr/>
            </p:nvGrpSpPr>
            <p:grpSpPr>
              <a:xfrm>
                <a:off x="3359659" y="3805664"/>
                <a:ext cx="232294" cy="141000"/>
                <a:chOff x="3359659" y="3805664"/>
                <a:chExt cx="232294" cy="141000"/>
              </a:xfrm>
            </p:grpSpPr>
            <p:sp>
              <p:nvSpPr>
                <p:cNvPr id="8589" name="Google Shape;8589;p65"/>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90" name="Google Shape;8590;p65"/>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591" name="Google Shape;8591;p65"/>
              <p:cNvGrpSpPr/>
              <p:nvPr/>
            </p:nvGrpSpPr>
            <p:grpSpPr>
              <a:xfrm>
                <a:off x="3067316" y="3711366"/>
                <a:ext cx="66900" cy="166809"/>
                <a:chOff x="3067316" y="3711366"/>
                <a:chExt cx="66900" cy="166809"/>
              </a:xfrm>
            </p:grpSpPr>
            <p:sp>
              <p:nvSpPr>
                <p:cNvPr id="8592" name="Google Shape;8592;p65"/>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93" name="Google Shape;8593;p65"/>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594" name="Google Shape;8594;p65"/>
              <p:cNvGrpSpPr/>
              <p:nvPr/>
            </p:nvGrpSpPr>
            <p:grpSpPr>
              <a:xfrm>
                <a:off x="2413923" y="4058666"/>
                <a:ext cx="224119" cy="66900"/>
                <a:chOff x="2413923" y="4058666"/>
                <a:chExt cx="224119" cy="66900"/>
              </a:xfrm>
            </p:grpSpPr>
            <p:sp>
              <p:nvSpPr>
                <p:cNvPr id="8595" name="Google Shape;8595;p65"/>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96" name="Google Shape;8596;p65"/>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597" name="Google Shape;8597;p65"/>
              <p:cNvGrpSpPr/>
              <p:nvPr/>
            </p:nvGrpSpPr>
            <p:grpSpPr>
              <a:xfrm>
                <a:off x="3564643" y="4058666"/>
                <a:ext cx="223397" cy="66900"/>
                <a:chOff x="3564643" y="4058666"/>
                <a:chExt cx="223397" cy="66900"/>
              </a:xfrm>
            </p:grpSpPr>
            <p:sp>
              <p:nvSpPr>
                <p:cNvPr id="8598" name="Google Shape;8598;p65"/>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99" name="Google Shape;8599;p65"/>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600" name="Google Shape;8600;p65"/>
            <p:cNvGrpSpPr/>
            <p:nvPr/>
          </p:nvGrpSpPr>
          <p:grpSpPr>
            <a:xfrm>
              <a:off x="2633353" y="3965763"/>
              <a:ext cx="933975" cy="445687"/>
              <a:chOff x="2633353" y="3965763"/>
              <a:chExt cx="933975" cy="445687"/>
            </a:xfrm>
          </p:grpSpPr>
          <p:sp>
            <p:nvSpPr>
              <p:cNvPr id="8601" name="Google Shape;8601;p65"/>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5"/>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3" name="Google Shape;8603;p65"/>
          <p:cNvGrpSpPr/>
          <p:nvPr/>
        </p:nvGrpSpPr>
        <p:grpSpPr>
          <a:xfrm>
            <a:off x="6410784" y="1264884"/>
            <a:ext cx="1131087" cy="587383"/>
            <a:chOff x="238125" y="999450"/>
            <a:chExt cx="7140700" cy="3708225"/>
          </a:xfrm>
        </p:grpSpPr>
        <p:sp>
          <p:nvSpPr>
            <p:cNvPr id="8604" name="Google Shape;8604;p65"/>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5"/>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65"/>
          <p:cNvGrpSpPr/>
          <p:nvPr/>
        </p:nvGrpSpPr>
        <p:grpSpPr>
          <a:xfrm>
            <a:off x="3762234" y="3714379"/>
            <a:ext cx="1375854" cy="678131"/>
            <a:chOff x="3913765" y="3641905"/>
            <a:chExt cx="1522805" cy="750560"/>
          </a:xfrm>
        </p:grpSpPr>
        <p:grpSp>
          <p:nvGrpSpPr>
            <p:cNvPr id="8614" name="Google Shape;8614;p65"/>
            <p:cNvGrpSpPr/>
            <p:nvPr/>
          </p:nvGrpSpPr>
          <p:grpSpPr>
            <a:xfrm>
              <a:off x="3913765" y="3997002"/>
              <a:ext cx="1522805" cy="395463"/>
              <a:chOff x="3913765" y="3997002"/>
              <a:chExt cx="1522805" cy="395463"/>
            </a:xfrm>
          </p:grpSpPr>
          <p:grpSp>
            <p:nvGrpSpPr>
              <p:cNvPr id="8615" name="Google Shape;8615;p65"/>
              <p:cNvGrpSpPr/>
              <p:nvPr/>
            </p:nvGrpSpPr>
            <p:grpSpPr>
              <a:xfrm>
                <a:off x="3913765" y="4138659"/>
                <a:ext cx="507602" cy="253806"/>
                <a:chOff x="3913765" y="4138659"/>
                <a:chExt cx="507602" cy="253806"/>
              </a:xfrm>
            </p:grpSpPr>
            <p:sp>
              <p:nvSpPr>
                <p:cNvPr id="8616" name="Google Shape;8616;p65"/>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5"/>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618" name="Google Shape;8618;p65"/>
              <p:cNvGrpSpPr/>
              <p:nvPr/>
            </p:nvGrpSpPr>
            <p:grpSpPr>
              <a:xfrm>
                <a:off x="4421361" y="3997002"/>
                <a:ext cx="507618" cy="395463"/>
                <a:chOff x="4421361" y="3997002"/>
                <a:chExt cx="507618" cy="395463"/>
              </a:xfrm>
            </p:grpSpPr>
            <p:sp>
              <p:nvSpPr>
                <p:cNvPr id="8619" name="Google Shape;8619;p65"/>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5"/>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65"/>
              <p:cNvGrpSpPr/>
              <p:nvPr/>
            </p:nvGrpSpPr>
            <p:grpSpPr>
              <a:xfrm>
                <a:off x="4928973" y="4189418"/>
                <a:ext cx="507596" cy="203047"/>
                <a:chOff x="4928973" y="4189418"/>
                <a:chExt cx="507596" cy="203047"/>
              </a:xfrm>
            </p:grpSpPr>
            <p:sp>
              <p:nvSpPr>
                <p:cNvPr id="8622" name="Google Shape;8622;p65"/>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5"/>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4" name="Google Shape;8624;p65"/>
            <p:cNvGrpSpPr/>
            <p:nvPr/>
          </p:nvGrpSpPr>
          <p:grpSpPr>
            <a:xfrm>
              <a:off x="4482186" y="3641905"/>
              <a:ext cx="397605" cy="349784"/>
              <a:chOff x="2906375" y="1159725"/>
              <a:chExt cx="1860575" cy="1636800"/>
            </a:xfrm>
          </p:grpSpPr>
          <p:sp>
            <p:nvSpPr>
              <p:cNvPr id="8625" name="Google Shape;8625;p65"/>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5"/>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5"/>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5"/>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9" name="Google Shape;8629;p65"/>
          <p:cNvGrpSpPr/>
          <p:nvPr/>
        </p:nvGrpSpPr>
        <p:grpSpPr>
          <a:xfrm>
            <a:off x="6546943" y="2074305"/>
            <a:ext cx="940737" cy="721067"/>
            <a:chOff x="6599718" y="2068734"/>
            <a:chExt cx="940737" cy="721067"/>
          </a:xfrm>
        </p:grpSpPr>
        <p:sp>
          <p:nvSpPr>
            <p:cNvPr id="8630" name="Google Shape;8630;p65"/>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5"/>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5"/>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5"/>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5"/>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5"/>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6" name="Google Shape;8636;p65"/>
            <p:cNvGrpSpPr/>
            <p:nvPr/>
          </p:nvGrpSpPr>
          <p:grpSpPr>
            <a:xfrm>
              <a:off x="6836957" y="2068734"/>
              <a:ext cx="461892" cy="721067"/>
              <a:chOff x="6836957" y="2068734"/>
              <a:chExt cx="461892" cy="721067"/>
            </a:xfrm>
          </p:grpSpPr>
          <p:sp>
            <p:nvSpPr>
              <p:cNvPr id="8637" name="Google Shape;8637;p65"/>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5"/>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5"/>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5"/>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5"/>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5"/>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3" name="Google Shape;8643;p65"/>
              <p:cNvGrpSpPr/>
              <p:nvPr/>
            </p:nvGrpSpPr>
            <p:grpSpPr>
              <a:xfrm>
                <a:off x="6836957" y="2068734"/>
                <a:ext cx="461892" cy="721067"/>
                <a:chOff x="6836957" y="2068734"/>
                <a:chExt cx="461892" cy="721067"/>
              </a:xfrm>
            </p:grpSpPr>
            <p:sp>
              <p:nvSpPr>
                <p:cNvPr id="8644" name="Google Shape;8644;p65"/>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5"/>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5"/>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5"/>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5"/>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5"/>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5"/>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51" name="Google Shape;8651;p65"/>
          <p:cNvGrpSpPr/>
          <p:nvPr/>
        </p:nvGrpSpPr>
        <p:grpSpPr>
          <a:xfrm>
            <a:off x="2430262" y="2078652"/>
            <a:ext cx="712577" cy="712374"/>
            <a:chOff x="2559249" y="2069323"/>
            <a:chExt cx="685566" cy="685634"/>
          </a:xfrm>
        </p:grpSpPr>
        <p:sp>
          <p:nvSpPr>
            <p:cNvPr id="8652" name="Google Shape;8652;p65"/>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5"/>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5"/>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5"/>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5"/>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5"/>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5"/>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5"/>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5"/>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5"/>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5"/>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5"/>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5"/>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65"/>
          <p:cNvGrpSpPr/>
          <p:nvPr/>
        </p:nvGrpSpPr>
        <p:grpSpPr>
          <a:xfrm>
            <a:off x="7612699" y="1191441"/>
            <a:ext cx="845645" cy="711911"/>
            <a:chOff x="951975" y="315800"/>
            <a:chExt cx="5860325" cy="4933550"/>
          </a:xfrm>
        </p:grpSpPr>
        <p:sp>
          <p:nvSpPr>
            <p:cNvPr id="8666" name="Google Shape;8666;p65"/>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5"/>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5"/>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5"/>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5"/>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5"/>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5"/>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5"/>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65"/>
          <p:cNvGrpSpPr/>
          <p:nvPr/>
        </p:nvGrpSpPr>
        <p:grpSpPr>
          <a:xfrm>
            <a:off x="3709828" y="2927550"/>
            <a:ext cx="1617932" cy="621724"/>
            <a:chOff x="3862800" y="3038525"/>
            <a:chExt cx="1329006" cy="510698"/>
          </a:xfrm>
        </p:grpSpPr>
        <p:sp>
          <p:nvSpPr>
            <p:cNvPr id="8675" name="Google Shape;8675;p65"/>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5"/>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7" name="Google Shape;8677;p65"/>
            <p:cNvGrpSpPr/>
            <p:nvPr/>
          </p:nvGrpSpPr>
          <p:grpSpPr>
            <a:xfrm>
              <a:off x="3967075" y="3040337"/>
              <a:ext cx="1019927" cy="402126"/>
              <a:chOff x="3967075" y="3040337"/>
              <a:chExt cx="1019927" cy="402126"/>
            </a:xfrm>
          </p:grpSpPr>
          <p:sp>
            <p:nvSpPr>
              <p:cNvPr id="8678" name="Google Shape;8678;p65"/>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5"/>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65"/>
            <p:cNvGrpSpPr/>
            <p:nvPr/>
          </p:nvGrpSpPr>
          <p:grpSpPr>
            <a:xfrm>
              <a:off x="4186700" y="3040337"/>
              <a:ext cx="390475" cy="183289"/>
              <a:chOff x="4186700" y="3040337"/>
              <a:chExt cx="390475" cy="183289"/>
            </a:xfrm>
          </p:grpSpPr>
          <p:sp>
            <p:nvSpPr>
              <p:cNvPr id="8681" name="Google Shape;8681;p65"/>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5"/>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65"/>
            <p:cNvGrpSpPr/>
            <p:nvPr/>
          </p:nvGrpSpPr>
          <p:grpSpPr>
            <a:xfrm>
              <a:off x="4073727" y="3040337"/>
              <a:ext cx="697794" cy="296263"/>
              <a:chOff x="4073727" y="3040337"/>
              <a:chExt cx="697794" cy="296263"/>
            </a:xfrm>
          </p:grpSpPr>
          <p:sp>
            <p:nvSpPr>
              <p:cNvPr id="8684" name="Google Shape;8684;p65"/>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5"/>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65"/>
            <p:cNvGrpSpPr/>
            <p:nvPr/>
          </p:nvGrpSpPr>
          <p:grpSpPr>
            <a:xfrm>
              <a:off x="3862800" y="3038525"/>
              <a:ext cx="1329006" cy="510698"/>
              <a:chOff x="3862800" y="3038525"/>
              <a:chExt cx="1329006" cy="510698"/>
            </a:xfrm>
          </p:grpSpPr>
          <p:sp>
            <p:nvSpPr>
              <p:cNvPr id="8687" name="Google Shape;8687;p65"/>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5"/>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9" name="Google Shape;8689;p65"/>
          <p:cNvGrpSpPr/>
          <p:nvPr/>
        </p:nvGrpSpPr>
        <p:grpSpPr>
          <a:xfrm>
            <a:off x="718150" y="1191441"/>
            <a:ext cx="883205" cy="775176"/>
            <a:chOff x="649648" y="271400"/>
            <a:chExt cx="6215377" cy="5455143"/>
          </a:xfrm>
        </p:grpSpPr>
        <p:sp>
          <p:nvSpPr>
            <p:cNvPr id="8690" name="Google Shape;8690;p65"/>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5"/>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5"/>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5"/>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5"/>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5"/>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5"/>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5"/>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5"/>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5"/>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5"/>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5"/>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65"/>
          <p:cNvGrpSpPr/>
          <p:nvPr/>
        </p:nvGrpSpPr>
        <p:grpSpPr>
          <a:xfrm>
            <a:off x="2326452" y="1191441"/>
            <a:ext cx="767704" cy="815489"/>
            <a:chOff x="2499700" y="1135950"/>
            <a:chExt cx="732402" cy="777990"/>
          </a:xfrm>
        </p:grpSpPr>
        <p:grpSp>
          <p:nvGrpSpPr>
            <p:cNvPr id="8703" name="Google Shape;8703;p65"/>
            <p:cNvGrpSpPr/>
            <p:nvPr/>
          </p:nvGrpSpPr>
          <p:grpSpPr>
            <a:xfrm>
              <a:off x="2499700" y="1135950"/>
              <a:ext cx="732402" cy="694705"/>
              <a:chOff x="2499700" y="1135950"/>
              <a:chExt cx="732402" cy="694705"/>
            </a:xfrm>
          </p:grpSpPr>
          <p:sp>
            <p:nvSpPr>
              <p:cNvPr id="8704" name="Google Shape;8704;p65"/>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5"/>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5"/>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5"/>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5"/>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5"/>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5"/>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5"/>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5"/>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5"/>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5"/>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5"/>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5"/>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5"/>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5"/>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5"/>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5"/>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5"/>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5"/>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5"/>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5"/>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5"/>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5"/>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5"/>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5"/>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5"/>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5"/>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5"/>
            <p:cNvGrpSpPr/>
            <p:nvPr/>
          </p:nvGrpSpPr>
          <p:grpSpPr>
            <a:xfrm>
              <a:off x="2517909" y="1188726"/>
              <a:ext cx="702702" cy="725214"/>
              <a:chOff x="2517909" y="1188726"/>
              <a:chExt cx="702702" cy="725214"/>
            </a:xfrm>
          </p:grpSpPr>
          <p:sp>
            <p:nvSpPr>
              <p:cNvPr id="8732" name="Google Shape;8732;p65"/>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5"/>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5"/>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5"/>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5"/>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7" name="Google Shape;8737;p65"/>
          <p:cNvGrpSpPr/>
          <p:nvPr/>
        </p:nvGrpSpPr>
        <p:grpSpPr>
          <a:xfrm>
            <a:off x="1672184" y="1191441"/>
            <a:ext cx="583439" cy="870229"/>
            <a:chOff x="1716825" y="1121550"/>
            <a:chExt cx="622800" cy="928938"/>
          </a:xfrm>
        </p:grpSpPr>
        <p:grpSp>
          <p:nvGrpSpPr>
            <p:cNvPr id="8738" name="Google Shape;8738;p65"/>
            <p:cNvGrpSpPr/>
            <p:nvPr/>
          </p:nvGrpSpPr>
          <p:grpSpPr>
            <a:xfrm>
              <a:off x="1716825" y="1121550"/>
              <a:ext cx="622800" cy="928938"/>
              <a:chOff x="1716825" y="1121550"/>
              <a:chExt cx="622800" cy="928938"/>
            </a:xfrm>
          </p:grpSpPr>
          <p:cxnSp>
            <p:nvCxnSpPr>
              <p:cNvPr id="8739" name="Google Shape;8739;p65"/>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740" name="Google Shape;8740;p65"/>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65"/>
            <p:cNvGrpSpPr/>
            <p:nvPr/>
          </p:nvGrpSpPr>
          <p:grpSpPr>
            <a:xfrm>
              <a:off x="1768050" y="1172775"/>
              <a:ext cx="520200" cy="832000"/>
              <a:chOff x="1768050" y="1172775"/>
              <a:chExt cx="520200" cy="832000"/>
            </a:xfrm>
          </p:grpSpPr>
          <p:cxnSp>
            <p:nvCxnSpPr>
              <p:cNvPr id="8742" name="Google Shape;8742;p65"/>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743" name="Google Shape;8743;p65"/>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65"/>
            <p:cNvGrpSpPr/>
            <p:nvPr/>
          </p:nvGrpSpPr>
          <p:grpSpPr>
            <a:xfrm>
              <a:off x="1820100" y="1225475"/>
              <a:ext cx="416400" cy="729575"/>
              <a:chOff x="1820100" y="1225475"/>
              <a:chExt cx="416400" cy="729575"/>
            </a:xfrm>
          </p:grpSpPr>
          <p:cxnSp>
            <p:nvCxnSpPr>
              <p:cNvPr id="8745" name="Google Shape;8745;p65"/>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746" name="Google Shape;8746;p65"/>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65"/>
            <p:cNvGrpSpPr/>
            <p:nvPr/>
          </p:nvGrpSpPr>
          <p:grpSpPr>
            <a:xfrm>
              <a:off x="1874250" y="1278825"/>
              <a:ext cx="308100" cy="605275"/>
              <a:chOff x="1874250" y="1278825"/>
              <a:chExt cx="308100" cy="605275"/>
            </a:xfrm>
          </p:grpSpPr>
          <p:cxnSp>
            <p:nvCxnSpPr>
              <p:cNvPr id="8748" name="Google Shape;8748;p65"/>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749" name="Google Shape;8749;p65"/>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0" name="Google Shape;8750;p65"/>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65"/>
          <p:cNvGrpSpPr/>
          <p:nvPr/>
        </p:nvGrpSpPr>
        <p:grpSpPr>
          <a:xfrm>
            <a:off x="1592007" y="2077763"/>
            <a:ext cx="739072" cy="714152"/>
            <a:chOff x="4334725" y="1355875"/>
            <a:chExt cx="3106650" cy="3001900"/>
          </a:xfrm>
        </p:grpSpPr>
        <p:grpSp>
          <p:nvGrpSpPr>
            <p:cNvPr id="8752" name="Google Shape;8752;p65"/>
            <p:cNvGrpSpPr/>
            <p:nvPr/>
          </p:nvGrpSpPr>
          <p:grpSpPr>
            <a:xfrm>
              <a:off x="4516050" y="1724875"/>
              <a:ext cx="2693725" cy="2632900"/>
              <a:chOff x="4516050" y="1724875"/>
              <a:chExt cx="2693725" cy="2632900"/>
            </a:xfrm>
          </p:grpSpPr>
          <p:sp>
            <p:nvSpPr>
              <p:cNvPr id="8753" name="Google Shape;8753;p65"/>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5"/>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5"/>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65"/>
            <p:cNvGrpSpPr/>
            <p:nvPr/>
          </p:nvGrpSpPr>
          <p:grpSpPr>
            <a:xfrm>
              <a:off x="4334725" y="1355875"/>
              <a:ext cx="3106650" cy="2709650"/>
              <a:chOff x="4334725" y="1355875"/>
              <a:chExt cx="3106650" cy="2709650"/>
            </a:xfrm>
          </p:grpSpPr>
          <p:sp>
            <p:nvSpPr>
              <p:cNvPr id="8757" name="Google Shape;8757;p65"/>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5"/>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5"/>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0" name="Google Shape;8760;p65"/>
          <p:cNvGrpSpPr/>
          <p:nvPr/>
        </p:nvGrpSpPr>
        <p:grpSpPr>
          <a:xfrm>
            <a:off x="7708956" y="3708534"/>
            <a:ext cx="312074" cy="684173"/>
            <a:chOff x="7645573" y="3754300"/>
            <a:chExt cx="293855" cy="644170"/>
          </a:xfrm>
        </p:grpSpPr>
        <p:sp>
          <p:nvSpPr>
            <p:cNvPr id="8761" name="Google Shape;8761;p65"/>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5"/>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3" name="Google Shape;8763;p65"/>
          <p:cNvGrpSpPr/>
          <p:nvPr/>
        </p:nvGrpSpPr>
        <p:grpSpPr>
          <a:xfrm>
            <a:off x="5630944" y="1191441"/>
            <a:ext cx="709011" cy="739359"/>
            <a:chOff x="5830645" y="1256617"/>
            <a:chExt cx="530340" cy="553040"/>
          </a:xfrm>
        </p:grpSpPr>
        <p:grpSp>
          <p:nvGrpSpPr>
            <p:cNvPr id="8764" name="Google Shape;8764;p65"/>
            <p:cNvGrpSpPr/>
            <p:nvPr/>
          </p:nvGrpSpPr>
          <p:grpSpPr>
            <a:xfrm>
              <a:off x="5830645" y="1256617"/>
              <a:ext cx="259743" cy="269909"/>
              <a:chOff x="5830645" y="1256617"/>
              <a:chExt cx="259743" cy="269909"/>
            </a:xfrm>
          </p:grpSpPr>
          <p:sp>
            <p:nvSpPr>
              <p:cNvPr id="8765" name="Google Shape;8765;p65"/>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5"/>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65"/>
            <p:cNvGrpSpPr/>
            <p:nvPr/>
          </p:nvGrpSpPr>
          <p:grpSpPr>
            <a:xfrm>
              <a:off x="6101293" y="1256617"/>
              <a:ext cx="259692" cy="269909"/>
              <a:chOff x="6101293" y="1256617"/>
              <a:chExt cx="259692" cy="269909"/>
            </a:xfrm>
          </p:grpSpPr>
          <p:sp>
            <p:nvSpPr>
              <p:cNvPr id="8768" name="Google Shape;8768;p65"/>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5"/>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65"/>
            <p:cNvGrpSpPr/>
            <p:nvPr/>
          </p:nvGrpSpPr>
          <p:grpSpPr>
            <a:xfrm>
              <a:off x="5830645" y="1539749"/>
              <a:ext cx="259692" cy="269909"/>
              <a:chOff x="5830645" y="1539749"/>
              <a:chExt cx="259692" cy="269909"/>
            </a:xfrm>
          </p:grpSpPr>
          <p:sp>
            <p:nvSpPr>
              <p:cNvPr id="8771" name="Google Shape;8771;p65"/>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5"/>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65"/>
            <p:cNvGrpSpPr/>
            <p:nvPr/>
          </p:nvGrpSpPr>
          <p:grpSpPr>
            <a:xfrm>
              <a:off x="6101293" y="1539749"/>
              <a:ext cx="259692" cy="269909"/>
              <a:chOff x="6101293" y="1539749"/>
              <a:chExt cx="259692" cy="269909"/>
            </a:xfrm>
          </p:grpSpPr>
          <p:sp>
            <p:nvSpPr>
              <p:cNvPr id="8774" name="Google Shape;8774;p65"/>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5"/>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6" name="Google Shape;8776;p65"/>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65"/>
          <p:cNvGrpSpPr/>
          <p:nvPr/>
        </p:nvGrpSpPr>
        <p:grpSpPr>
          <a:xfrm>
            <a:off x="732438" y="2927557"/>
            <a:ext cx="1452955" cy="621360"/>
            <a:chOff x="732422" y="2990152"/>
            <a:chExt cx="1337773" cy="572102"/>
          </a:xfrm>
        </p:grpSpPr>
        <p:sp>
          <p:nvSpPr>
            <p:cNvPr id="8778" name="Google Shape;8778;p65"/>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5"/>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5"/>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5"/>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5"/>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5"/>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7" name="Shape 8787"/>
        <p:cNvGrpSpPr/>
        <p:nvPr/>
      </p:nvGrpSpPr>
      <p:grpSpPr>
        <a:xfrm>
          <a:off x="0" y="0"/>
          <a:ext cx="0" cy="0"/>
          <a:chOff x="0" y="0"/>
          <a:chExt cx="0" cy="0"/>
        </a:xfrm>
      </p:grpSpPr>
      <p:grpSp>
        <p:nvGrpSpPr>
          <p:cNvPr id="8788" name="Google Shape;8788;p66"/>
          <p:cNvGrpSpPr/>
          <p:nvPr/>
        </p:nvGrpSpPr>
        <p:grpSpPr>
          <a:xfrm>
            <a:off x="729238" y="1179665"/>
            <a:ext cx="1636117" cy="1526144"/>
            <a:chOff x="729238" y="1179665"/>
            <a:chExt cx="1636117" cy="1526144"/>
          </a:xfrm>
        </p:grpSpPr>
        <p:grpSp>
          <p:nvGrpSpPr>
            <p:cNvPr id="8789" name="Google Shape;8789;p66"/>
            <p:cNvGrpSpPr/>
            <p:nvPr/>
          </p:nvGrpSpPr>
          <p:grpSpPr>
            <a:xfrm>
              <a:off x="729238" y="1179665"/>
              <a:ext cx="80700" cy="1526144"/>
              <a:chOff x="729238" y="1179665"/>
              <a:chExt cx="80700" cy="1526144"/>
            </a:xfrm>
          </p:grpSpPr>
          <p:sp>
            <p:nvSpPr>
              <p:cNvPr id="8790" name="Google Shape;8790;p66"/>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6"/>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6"/>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6"/>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66"/>
            <p:cNvGrpSpPr/>
            <p:nvPr/>
          </p:nvGrpSpPr>
          <p:grpSpPr>
            <a:xfrm>
              <a:off x="903098" y="1179665"/>
              <a:ext cx="80700" cy="1526144"/>
              <a:chOff x="903098" y="1179665"/>
              <a:chExt cx="80700" cy="1526144"/>
            </a:xfrm>
          </p:grpSpPr>
          <p:sp>
            <p:nvSpPr>
              <p:cNvPr id="8801" name="Google Shape;8801;p66"/>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6"/>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6"/>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6"/>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6"/>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6"/>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66"/>
            <p:cNvGrpSpPr/>
            <p:nvPr/>
          </p:nvGrpSpPr>
          <p:grpSpPr>
            <a:xfrm>
              <a:off x="1076958" y="1179665"/>
              <a:ext cx="80700" cy="1526144"/>
              <a:chOff x="1076958" y="1179665"/>
              <a:chExt cx="80700" cy="1526144"/>
            </a:xfrm>
          </p:grpSpPr>
          <p:sp>
            <p:nvSpPr>
              <p:cNvPr id="8812" name="Google Shape;8812;p66"/>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6"/>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6"/>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6"/>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6"/>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6"/>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6"/>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66"/>
            <p:cNvGrpSpPr/>
            <p:nvPr/>
          </p:nvGrpSpPr>
          <p:grpSpPr>
            <a:xfrm>
              <a:off x="1247707" y="1179665"/>
              <a:ext cx="80700" cy="1526144"/>
              <a:chOff x="1247707" y="1179665"/>
              <a:chExt cx="80700" cy="1526144"/>
            </a:xfrm>
          </p:grpSpPr>
          <p:sp>
            <p:nvSpPr>
              <p:cNvPr id="8823" name="Google Shape;8823;p66"/>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6"/>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6"/>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66"/>
            <p:cNvGrpSpPr/>
            <p:nvPr/>
          </p:nvGrpSpPr>
          <p:grpSpPr>
            <a:xfrm>
              <a:off x="1421567" y="1179665"/>
              <a:ext cx="80700" cy="1526144"/>
              <a:chOff x="1421567" y="1179665"/>
              <a:chExt cx="80700" cy="1526144"/>
            </a:xfrm>
          </p:grpSpPr>
          <p:sp>
            <p:nvSpPr>
              <p:cNvPr id="8834" name="Google Shape;8834;p66"/>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6"/>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6"/>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6"/>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6"/>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6"/>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6"/>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6"/>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66"/>
            <p:cNvGrpSpPr/>
            <p:nvPr/>
          </p:nvGrpSpPr>
          <p:grpSpPr>
            <a:xfrm>
              <a:off x="1592327" y="1179665"/>
              <a:ext cx="80700" cy="1526144"/>
              <a:chOff x="1592327" y="1179665"/>
              <a:chExt cx="80700" cy="1526144"/>
            </a:xfrm>
          </p:grpSpPr>
          <p:sp>
            <p:nvSpPr>
              <p:cNvPr id="8845" name="Google Shape;8845;p66"/>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6"/>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6"/>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6"/>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6"/>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6"/>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66"/>
            <p:cNvGrpSpPr/>
            <p:nvPr/>
          </p:nvGrpSpPr>
          <p:grpSpPr>
            <a:xfrm>
              <a:off x="1766187" y="1179665"/>
              <a:ext cx="80700" cy="1526144"/>
              <a:chOff x="1766187" y="1179665"/>
              <a:chExt cx="80700" cy="1526144"/>
            </a:xfrm>
          </p:grpSpPr>
          <p:sp>
            <p:nvSpPr>
              <p:cNvPr id="8856" name="Google Shape;8856;p66"/>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6"/>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6"/>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6"/>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6"/>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6"/>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6"/>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6"/>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6"/>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66"/>
            <p:cNvGrpSpPr/>
            <p:nvPr/>
          </p:nvGrpSpPr>
          <p:grpSpPr>
            <a:xfrm>
              <a:off x="1936935" y="1179665"/>
              <a:ext cx="80700" cy="1526144"/>
              <a:chOff x="1936935" y="1179665"/>
              <a:chExt cx="80700" cy="1526144"/>
            </a:xfrm>
          </p:grpSpPr>
          <p:sp>
            <p:nvSpPr>
              <p:cNvPr id="8867" name="Google Shape;8867;p66"/>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6"/>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6"/>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6"/>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6"/>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66"/>
            <p:cNvGrpSpPr/>
            <p:nvPr/>
          </p:nvGrpSpPr>
          <p:grpSpPr>
            <a:xfrm>
              <a:off x="2110795" y="1179665"/>
              <a:ext cx="80700" cy="1526144"/>
              <a:chOff x="2110795" y="1179665"/>
              <a:chExt cx="80700" cy="1526144"/>
            </a:xfrm>
          </p:grpSpPr>
          <p:sp>
            <p:nvSpPr>
              <p:cNvPr id="8878" name="Google Shape;8878;p66"/>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6"/>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6"/>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6"/>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66"/>
            <p:cNvGrpSpPr/>
            <p:nvPr/>
          </p:nvGrpSpPr>
          <p:grpSpPr>
            <a:xfrm>
              <a:off x="2284655" y="1179665"/>
              <a:ext cx="80700" cy="1526144"/>
              <a:chOff x="2284655" y="1179665"/>
              <a:chExt cx="80700" cy="1526144"/>
            </a:xfrm>
          </p:grpSpPr>
          <p:sp>
            <p:nvSpPr>
              <p:cNvPr id="8889" name="Google Shape;8889;p66"/>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6"/>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6"/>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6"/>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6"/>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6"/>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99" name="Google Shape;8899;p66"/>
          <p:cNvGrpSpPr/>
          <p:nvPr/>
        </p:nvGrpSpPr>
        <p:grpSpPr>
          <a:xfrm>
            <a:off x="2623904" y="1198803"/>
            <a:ext cx="1364248" cy="1102133"/>
            <a:chOff x="2623904" y="1198803"/>
            <a:chExt cx="1364248" cy="1102133"/>
          </a:xfrm>
        </p:grpSpPr>
        <p:grpSp>
          <p:nvGrpSpPr>
            <p:cNvPr id="8900" name="Google Shape;8900;p66"/>
            <p:cNvGrpSpPr/>
            <p:nvPr/>
          </p:nvGrpSpPr>
          <p:grpSpPr>
            <a:xfrm>
              <a:off x="2623907" y="1198803"/>
              <a:ext cx="1364245" cy="273000"/>
              <a:chOff x="2623907" y="1198803"/>
              <a:chExt cx="1364245" cy="273000"/>
            </a:xfrm>
          </p:grpSpPr>
          <p:sp>
            <p:nvSpPr>
              <p:cNvPr id="8901" name="Google Shape;8901;p66"/>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66"/>
            <p:cNvGrpSpPr/>
            <p:nvPr/>
          </p:nvGrpSpPr>
          <p:grpSpPr>
            <a:xfrm>
              <a:off x="2623904" y="1476964"/>
              <a:ext cx="1364245" cy="273000"/>
              <a:chOff x="2623904" y="1476964"/>
              <a:chExt cx="1364245" cy="273000"/>
            </a:xfrm>
          </p:grpSpPr>
          <p:sp>
            <p:nvSpPr>
              <p:cNvPr id="8907" name="Google Shape;8907;p66"/>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6"/>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6"/>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66"/>
            <p:cNvGrpSpPr/>
            <p:nvPr/>
          </p:nvGrpSpPr>
          <p:grpSpPr>
            <a:xfrm>
              <a:off x="2623907" y="1749775"/>
              <a:ext cx="1364245" cy="273000"/>
              <a:chOff x="2623907" y="1749775"/>
              <a:chExt cx="1364245" cy="273000"/>
            </a:xfrm>
          </p:grpSpPr>
          <p:sp>
            <p:nvSpPr>
              <p:cNvPr id="8913" name="Google Shape;8913;p66"/>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6"/>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66"/>
            <p:cNvGrpSpPr/>
            <p:nvPr/>
          </p:nvGrpSpPr>
          <p:grpSpPr>
            <a:xfrm>
              <a:off x="2623904" y="2027936"/>
              <a:ext cx="1364245" cy="273000"/>
              <a:chOff x="2623904" y="2027936"/>
              <a:chExt cx="1364245" cy="273000"/>
            </a:xfrm>
          </p:grpSpPr>
          <p:sp>
            <p:nvSpPr>
              <p:cNvPr id="8919" name="Google Shape;8919;p6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4" name="Google Shape;8924;p66"/>
          <p:cNvGrpSpPr/>
          <p:nvPr/>
        </p:nvGrpSpPr>
        <p:grpSpPr>
          <a:xfrm>
            <a:off x="2613365" y="2657986"/>
            <a:ext cx="1387541" cy="159124"/>
            <a:chOff x="3200660" y="2180272"/>
            <a:chExt cx="2563824" cy="378237"/>
          </a:xfrm>
        </p:grpSpPr>
        <p:sp>
          <p:nvSpPr>
            <p:cNvPr id="8925" name="Google Shape;8925;p6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66"/>
          <p:cNvGrpSpPr/>
          <p:nvPr/>
        </p:nvGrpSpPr>
        <p:grpSpPr>
          <a:xfrm>
            <a:off x="2609890" y="2935811"/>
            <a:ext cx="1390502" cy="159625"/>
            <a:chOff x="3530150" y="2790075"/>
            <a:chExt cx="1962600" cy="225300"/>
          </a:xfrm>
        </p:grpSpPr>
        <p:sp>
          <p:nvSpPr>
            <p:cNvPr id="8944" name="Google Shape;8944;p66"/>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6"/>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66"/>
          <p:cNvGrpSpPr/>
          <p:nvPr/>
        </p:nvGrpSpPr>
        <p:grpSpPr>
          <a:xfrm>
            <a:off x="2610543" y="3214137"/>
            <a:ext cx="1411629" cy="153761"/>
            <a:chOff x="3558802" y="4011427"/>
            <a:chExt cx="1866000" cy="111300"/>
          </a:xfrm>
        </p:grpSpPr>
        <p:sp>
          <p:nvSpPr>
            <p:cNvPr id="8947" name="Google Shape;8947;p6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6"/>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66"/>
          <p:cNvGrpSpPr/>
          <p:nvPr/>
        </p:nvGrpSpPr>
        <p:grpSpPr>
          <a:xfrm>
            <a:off x="2610235" y="2419536"/>
            <a:ext cx="1383503" cy="119749"/>
            <a:chOff x="3465975" y="2270276"/>
            <a:chExt cx="1986364" cy="171929"/>
          </a:xfrm>
        </p:grpSpPr>
        <p:sp>
          <p:nvSpPr>
            <p:cNvPr id="8950" name="Google Shape;8950;p6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6"/>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6"/>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6"/>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6"/>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6"/>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66"/>
          <p:cNvGrpSpPr/>
          <p:nvPr/>
        </p:nvGrpSpPr>
        <p:grpSpPr>
          <a:xfrm>
            <a:off x="2621243" y="3783187"/>
            <a:ext cx="1369531" cy="195460"/>
            <a:chOff x="723300" y="4253549"/>
            <a:chExt cx="2276482" cy="324900"/>
          </a:xfrm>
        </p:grpSpPr>
        <p:sp>
          <p:nvSpPr>
            <p:cNvPr id="8959" name="Google Shape;8959;p6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6"/>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66"/>
          <p:cNvGrpSpPr/>
          <p:nvPr/>
        </p:nvGrpSpPr>
        <p:grpSpPr>
          <a:xfrm>
            <a:off x="2610803" y="3484367"/>
            <a:ext cx="1389066" cy="180119"/>
            <a:chOff x="705948" y="3788465"/>
            <a:chExt cx="2308953" cy="299400"/>
          </a:xfrm>
        </p:grpSpPr>
        <p:sp>
          <p:nvSpPr>
            <p:cNvPr id="8965" name="Google Shape;8965;p6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6"/>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6"/>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66"/>
          <p:cNvGrpSpPr/>
          <p:nvPr/>
        </p:nvGrpSpPr>
        <p:grpSpPr>
          <a:xfrm>
            <a:off x="2658741" y="4097347"/>
            <a:ext cx="1304609" cy="294074"/>
            <a:chOff x="2658741" y="4097347"/>
            <a:chExt cx="1304609" cy="294074"/>
          </a:xfrm>
        </p:grpSpPr>
        <p:grpSp>
          <p:nvGrpSpPr>
            <p:cNvPr id="8971" name="Google Shape;8971;p66"/>
            <p:cNvGrpSpPr/>
            <p:nvPr/>
          </p:nvGrpSpPr>
          <p:grpSpPr>
            <a:xfrm>
              <a:off x="2658741" y="4097347"/>
              <a:ext cx="118572" cy="294074"/>
              <a:chOff x="3343310" y="4475555"/>
              <a:chExt cx="127717" cy="316753"/>
            </a:xfrm>
          </p:grpSpPr>
          <p:sp>
            <p:nvSpPr>
              <p:cNvPr id="8972" name="Google Shape;8972;p6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66"/>
            <p:cNvGrpSpPr/>
            <p:nvPr/>
          </p:nvGrpSpPr>
          <p:grpSpPr>
            <a:xfrm>
              <a:off x="3815519" y="4098388"/>
              <a:ext cx="147831" cy="291991"/>
              <a:chOff x="3527539" y="4476677"/>
              <a:chExt cx="159232" cy="314510"/>
            </a:xfrm>
          </p:grpSpPr>
          <p:sp>
            <p:nvSpPr>
              <p:cNvPr id="8975" name="Google Shape;8975;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66"/>
            <p:cNvGrpSpPr/>
            <p:nvPr/>
          </p:nvGrpSpPr>
          <p:grpSpPr>
            <a:xfrm>
              <a:off x="3511696" y="4098388"/>
              <a:ext cx="147831" cy="291991"/>
              <a:chOff x="3527539" y="4476677"/>
              <a:chExt cx="159232" cy="314510"/>
            </a:xfrm>
          </p:grpSpPr>
          <p:sp>
            <p:nvSpPr>
              <p:cNvPr id="8978" name="Google Shape;8978;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66"/>
            <p:cNvGrpSpPr/>
            <p:nvPr/>
          </p:nvGrpSpPr>
          <p:grpSpPr>
            <a:xfrm>
              <a:off x="3207874" y="4098388"/>
              <a:ext cx="147831" cy="291991"/>
              <a:chOff x="3527539" y="4476677"/>
              <a:chExt cx="159232" cy="314510"/>
            </a:xfrm>
          </p:grpSpPr>
          <p:sp>
            <p:nvSpPr>
              <p:cNvPr id="8981" name="Google Shape;8981;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66"/>
            <p:cNvGrpSpPr/>
            <p:nvPr/>
          </p:nvGrpSpPr>
          <p:grpSpPr>
            <a:xfrm>
              <a:off x="2933305" y="4097347"/>
              <a:ext cx="118572" cy="294074"/>
              <a:chOff x="3343310" y="4475555"/>
              <a:chExt cx="127717" cy="316753"/>
            </a:xfrm>
          </p:grpSpPr>
          <p:sp>
            <p:nvSpPr>
              <p:cNvPr id="8984" name="Google Shape;8984;p6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6" name="Google Shape;8986;p66"/>
          <p:cNvGrpSpPr/>
          <p:nvPr/>
        </p:nvGrpSpPr>
        <p:grpSpPr>
          <a:xfrm>
            <a:off x="4277571" y="2080469"/>
            <a:ext cx="1433821" cy="191501"/>
            <a:chOff x="4273350" y="2080469"/>
            <a:chExt cx="1433821" cy="191501"/>
          </a:xfrm>
        </p:grpSpPr>
        <p:grpSp>
          <p:nvGrpSpPr>
            <p:cNvPr id="8987" name="Google Shape;8987;p66"/>
            <p:cNvGrpSpPr/>
            <p:nvPr/>
          </p:nvGrpSpPr>
          <p:grpSpPr>
            <a:xfrm>
              <a:off x="4273350" y="2080469"/>
              <a:ext cx="1433821" cy="0"/>
              <a:chOff x="5224975" y="2962250"/>
              <a:chExt cx="1544400" cy="0"/>
            </a:xfrm>
          </p:grpSpPr>
          <p:cxnSp>
            <p:nvCxnSpPr>
              <p:cNvPr id="8988" name="Google Shape;8988;p6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989" name="Google Shape;8989;p66"/>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990" name="Google Shape;8990;p66"/>
            <p:cNvGrpSpPr/>
            <p:nvPr/>
          </p:nvGrpSpPr>
          <p:grpSpPr>
            <a:xfrm>
              <a:off x="4273350" y="2271969"/>
              <a:ext cx="1433821" cy="0"/>
              <a:chOff x="5224975" y="2962250"/>
              <a:chExt cx="1544400" cy="0"/>
            </a:xfrm>
          </p:grpSpPr>
          <p:cxnSp>
            <p:nvCxnSpPr>
              <p:cNvPr id="8991" name="Google Shape;8991;p6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992" name="Google Shape;8992;p66"/>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993" name="Google Shape;8993;p66"/>
          <p:cNvGrpSpPr/>
          <p:nvPr/>
        </p:nvGrpSpPr>
        <p:grpSpPr>
          <a:xfrm>
            <a:off x="4279126" y="1183036"/>
            <a:ext cx="1430711" cy="743389"/>
            <a:chOff x="5159450" y="1919950"/>
            <a:chExt cx="1541050" cy="862500"/>
          </a:xfrm>
        </p:grpSpPr>
        <p:sp>
          <p:nvSpPr>
            <p:cNvPr id="8994" name="Google Shape;8994;p6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995" name="Google Shape;8995;p66"/>
            <p:cNvGrpSpPr/>
            <p:nvPr/>
          </p:nvGrpSpPr>
          <p:grpSpPr>
            <a:xfrm>
              <a:off x="5159450" y="1919950"/>
              <a:ext cx="1541050" cy="862500"/>
              <a:chOff x="5159450" y="1919950"/>
              <a:chExt cx="1541050" cy="862500"/>
            </a:xfrm>
          </p:grpSpPr>
          <p:cxnSp>
            <p:nvCxnSpPr>
              <p:cNvPr id="8996" name="Google Shape;8996;p6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997" name="Google Shape;8997;p6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998" name="Google Shape;8998;p66"/>
          <p:cNvGrpSpPr/>
          <p:nvPr/>
        </p:nvGrpSpPr>
        <p:grpSpPr>
          <a:xfrm>
            <a:off x="4269239" y="2406364"/>
            <a:ext cx="1450484" cy="1052087"/>
            <a:chOff x="5230575" y="1554475"/>
            <a:chExt cx="2137150" cy="1550150"/>
          </a:xfrm>
        </p:grpSpPr>
        <p:sp>
          <p:nvSpPr>
            <p:cNvPr id="8999" name="Google Shape;8999;p66"/>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6"/>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6"/>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6"/>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6"/>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6"/>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6"/>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6"/>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6"/>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6"/>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6"/>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6"/>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6"/>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66"/>
          <p:cNvGrpSpPr/>
          <p:nvPr/>
        </p:nvGrpSpPr>
        <p:grpSpPr>
          <a:xfrm rot="10800000">
            <a:off x="4285790" y="3498553"/>
            <a:ext cx="1417383" cy="887946"/>
            <a:chOff x="5645403" y="2920021"/>
            <a:chExt cx="2650800" cy="2180614"/>
          </a:xfrm>
        </p:grpSpPr>
        <p:sp>
          <p:nvSpPr>
            <p:cNvPr id="9013" name="Google Shape;9013;p66"/>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4" name="Google Shape;9014;p66"/>
            <p:cNvCxnSpPr>
              <a:stCxn id="901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015" name="Google Shape;9015;p66"/>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6" name="Google Shape;9016;p66"/>
            <p:cNvCxnSpPr>
              <a:endCxn id="9015"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017" name="Google Shape;9017;p66"/>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8" name="Google Shape;9018;p66"/>
            <p:cNvCxnSpPr>
              <a:stCxn id="9017"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019" name="Google Shape;9019;p66"/>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20" name="Google Shape;9020;p66"/>
            <p:cNvCxnSpPr>
              <a:endCxn id="901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021" name="Google Shape;9021;p66"/>
          <p:cNvGrpSpPr/>
          <p:nvPr/>
        </p:nvGrpSpPr>
        <p:grpSpPr>
          <a:xfrm>
            <a:off x="7386150" y="2401908"/>
            <a:ext cx="1071743" cy="1021579"/>
            <a:chOff x="7189833" y="2022667"/>
            <a:chExt cx="1251159" cy="1192597"/>
          </a:xfrm>
        </p:grpSpPr>
        <p:sp>
          <p:nvSpPr>
            <p:cNvPr id="9022" name="Google Shape;9022;p66"/>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6"/>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6"/>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6"/>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66"/>
          <p:cNvGrpSpPr/>
          <p:nvPr/>
        </p:nvGrpSpPr>
        <p:grpSpPr>
          <a:xfrm>
            <a:off x="727421" y="2828315"/>
            <a:ext cx="1695374" cy="1560837"/>
            <a:chOff x="727421" y="2828315"/>
            <a:chExt cx="1695374" cy="1560837"/>
          </a:xfrm>
        </p:grpSpPr>
        <p:grpSp>
          <p:nvGrpSpPr>
            <p:cNvPr id="9027" name="Google Shape;9027;p66"/>
            <p:cNvGrpSpPr/>
            <p:nvPr/>
          </p:nvGrpSpPr>
          <p:grpSpPr>
            <a:xfrm>
              <a:off x="819108" y="2882501"/>
              <a:ext cx="103104" cy="1426186"/>
              <a:chOff x="4674013" y="3100904"/>
              <a:chExt cx="122758" cy="1698043"/>
            </a:xfrm>
          </p:grpSpPr>
          <p:sp>
            <p:nvSpPr>
              <p:cNvPr id="9028" name="Google Shape;9028;p6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66"/>
            <p:cNvGrpSpPr/>
            <p:nvPr/>
          </p:nvGrpSpPr>
          <p:grpSpPr>
            <a:xfrm>
              <a:off x="1062475" y="2882501"/>
              <a:ext cx="103104" cy="1426186"/>
              <a:chOff x="4940438" y="3100904"/>
              <a:chExt cx="122758" cy="1698043"/>
            </a:xfrm>
          </p:grpSpPr>
          <p:sp>
            <p:nvSpPr>
              <p:cNvPr id="9036" name="Google Shape;9036;p6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66"/>
            <p:cNvGrpSpPr/>
            <p:nvPr/>
          </p:nvGrpSpPr>
          <p:grpSpPr>
            <a:xfrm>
              <a:off x="1299324" y="2882501"/>
              <a:ext cx="103104" cy="1426186"/>
              <a:chOff x="5206863" y="3100904"/>
              <a:chExt cx="122758" cy="1698043"/>
            </a:xfrm>
          </p:grpSpPr>
          <p:sp>
            <p:nvSpPr>
              <p:cNvPr id="9044" name="Google Shape;9044;p6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66"/>
            <p:cNvGrpSpPr/>
            <p:nvPr/>
          </p:nvGrpSpPr>
          <p:grpSpPr>
            <a:xfrm>
              <a:off x="1786057" y="2882501"/>
              <a:ext cx="103104" cy="1426186"/>
              <a:chOff x="6006138" y="3143629"/>
              <a:chExt cx="122758" cy="1698043"/>
            </a:xfrm>
          </p:grpSpPr>
          <p:sp>
            <p:nvSpPr>
              <p:cNvPr id="9052" name="Google Shape;9052;p6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66"/>
            <p:cNvGrpSpPr/>
            <p:nvPr/>
          </p:nvGrpSpPr>
          <p:grpSpPr>
            <a:xfrm>
              <a:off x="2029422" y="2882501"/>
              <a:ext cx="103104" cy="1426186"/>
              <a:chOff x="6805413" y="3100904"/>
              <a:chExt cx="122758" cy="1698043"/>
            </a:xfrm>
          </p:grpSpPr>
          <p:sp>
            <p:nvSpPr>
              <p:cNvPr id="9060" name="Google Shape;9060;p6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7" name="Google Shape;9067;p66"/>
            <p:cNvGrpSpPr/>
            <p:nvPr/>
          </p:nvGrpSpPr>
          <p:grpSpPr>
            <a:xfrm>
              <a:off x="727421" y="2828315"/>
              <a:ext cx="1695374" cy="1560837"/>
              <a:chOff x="734799" y="2782450"/>
              <a:chExt cx="1571100" cy="1577400"/>
            </a:xfrm>
          </p:grpSpPr>
          <p:cxnSp>
            <p:nvCxnSpPr>
              <p:cNvPr id="9068" name="Google Shape;9068;p6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069" name="Google Shape;9069;p6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070" name="Google Shape;9070;p66"/>
            <p:cNvGrpSpPr/>
            <p:nvPr/>
          </p:nvGrpSpPr>
          <p:grpSpPr>
            <a:xfrm>
              <a:off x="2272795" y="2882501"/>
              <a:ext cx="103104" cy="1426186"/>
              <a:chOff x="5206863" y="3100904"/>
              <a:chExt cx="122758" cy="1698043"/>
            </a:xfrm>
          </p:grpSpPr>
          <p:sp>
            <p:nvSpPr>
              <p:cNvPr id="9071" name="Google Shape;9071;p6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66"/>
            <p:cNvGrpSpPr/>
            <p:nvPr/>
          </p:nvGrpSpPr>
          <p:grpSpPr>
            <a:xfrm>
              <a:off x="1542694" y="2882501"/>
              <a:ext cx="103104" cy="1426186"/>
              <a:chOff x="6006138" y="3143629"/>
              <a:chExt cx="122758" cy="1698043"/>
            </a:xfrm>
          </p:grpSpPr>
          <p:sp>
            <p:nvSpPr>
              <p:cNvPr id="9079" name="Google Shape;9079;p6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6" name="Google Shape;9086;p66"/>
          <p:cNvGrpSpPr/>
          <p:nvPr/>
        </p:nvGrpSpPr>
        <p:grpSpPr>
          <a:xfrm>
            <a:off x="5936000" y="2405887"/>
            <a:ext cx="1248543" cy="1025319"/>
            <a:chOff x="5183758" y="1210600"/>
            <a:chExt cx="3605380" cy="2960783"/>
          </a:xfrm>
        </p:grpSpPr>
        <p:sp>
          <p:nvSpPr>
            <p:cNvPr id="9087" name="Google Shape;9087;p6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91" name="Google Shape;9091;p66"/>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092" name="Google Shape;9092;p66"/>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093" name="Google Shape;9093;p66"/>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094" name="Google Shape;9094;p66"/>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095" name="Google Shape;9095;p66"/>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66"/>
          <p:cNvGrpSpPr/>
          <p:nvPr/>
        </p:nvGrpSpPr>
        <p:grpSpPr>
          <a:xfrm>
            <a:off x="5793062" y="3544204"/>
            <a:ext cx="2664831" cy="843440"/>
            <a:chOff x="5916567" y="1099697"/>
            <a:chExt cx="2556683" cy="809211"/>
          </a:xfrm>
        </p:grpSpPr>
        <p:sp>
          <p:nvSpPr>
            <p:cNvPr id="9097" name="Google Shape;9097;p66"/>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6"/>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6"/>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6"/>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6"/>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6"/>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6"/>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6"/>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66"/>
          <p:cNvGrpSpPr/>
          <p:nvPr/>
        </p:nvGrpSpPr>
        <p:grpSpPr>
          <a:xfrm>
            <a:off x="5900602" y="1193063"/>
            <a:ext cx="1299851" cy="1023338"/>
            <a:chOff x="5900602" y="1193063"/>
            <a:chExt cx="1299851" cy="1023338"/>
          </a:xfrm>
        </p:grpSpPr>
        <p:grpSp>
          <p:nvGrpSpPr>
            <p:cNvPr id="9106" name="Google Shape;9106;p66"/>
            <p:cNvGrpSpPr/>
            <p:nvPr/>
          </p:nvGrpSpPr>
          <p:grpSpPr>
            <a:xfrm>
              <a:off x="6743564" y="1193063"/>
              <a:ext cx="456889" cy="700379"/>
              <a:chOff x="6743564" y="1193063"/>
              <a:chExt cx="456889" cy="700379"/>
            </a:xfrm>
          </p:grpSpPr>
          <p:grpSp>
            <p:nvGrpSpPr>
              <p:cNvPr id="9107" name="Google Shape;9107;p66"/>
              <p:cNvGrpSpPr/>
              <p:nvPr/>
            </p:nvGrpSpPr>
            <p:grpSpPr>
              <a:xfrm>
                <a:off x="6743564" y="1690731"/>
                <a:ext cx="214402" cy="202710"/>
                <a:chOff x="6743564" y="1690731"/>
                <a:chExt cx="214402" cy="202710"/>
              </a:xfrm>
            </p:grpSpPr>
            <p:sp>
              <p:nvSpPr>
                <p:cNvPr id="9108" name="Google Shape;9108;p66"/>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6"/>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66"/>
              <p:cNvGrpSpPr/>
              <p:nvPr/>
            </p:nvGrpSpPr>
            <p:grpSpPr>
              <a:xfrm>
                <a:off x="6915505" y="1193063"/>
                <a:ext cx="284947" cy="589637"/>
                <a:chOff x="6915505" y="1193063"/>
                <a:chExt cx="284947" cy="589637"/>
              </a:xfrm>
            </p:grpSpPr>
            <p:sp>
              <p:nvSpPr>
                <p:cNvPr id="9111" name="Google Shape;9111;p6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12" name="Google Shape;9112;p66"/>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113" name="Google Shape;9113;p66"/>
            <p:cNvGrpSpPr/>
            <p:nvPr/>
          </p:nvGrpSpPr>
          <p:grpSpPr>
            <a:xfrm>
              <a:off x="6520337" y="1193063"/>
              <a:ext cx="341815" cy="801589"/>
              <a:chOff x="6520337" y="1193063"/>
              <a:chExt cx="341815" cy="801589"/>
            </a:xfrm>
          </p:grpSpPr>
          <p:grpSp>
            <p:nvGrpSpPr>
              <p:cNvPr id="9114" name="Google Shape;9114;p66"/>
              <p:cNvGrpSpPr/>
              <p:nvPr/>
            </p:nvGrpSpPr>
            <p:grpSpPr>
              <a:xfrm>
                <a:off x="6520337" y="1589527"/>
                <a:ext cx="213950" cy="405125"/>
                <a:chOff x="6520337" y="1589527"/>
                <a:chExt cx="213950" cy="405125"/>
              </a:xfrm>
            </p:grpSpPr>
            <p:sp>
              <p:nvSpPr>
                <p:cNvPr id="9115" name="Google Shape;9115;p6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6"/>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66"/>
              <p:cNvGrpSpPr/>
              <p:nvPr/>
            </p:nvGrpSpPr>
            <p:grpSpPr>
              <a:xfrm>
                <a:off x="6577204" y="1193063"/>
                <a:ext cx="284947" cy="453562"/>
                <a:chOff x="6577204" y="1193063"/>
                <a:chExt cx="284947" cy="453562"/>
              </a:xfrm>
            </p:grpSpPr>
            <p:sp>
              <p:nvSpPr>
                <p:cNvPr id="9118" name="Google Shape;9118;p6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19" name="Google Shape;9119;p66"/>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120" name="Google Shape;9120;p66"/>
            <p:cNvGrpSpPr/>
            <p:nvPr/>
          </p:nvGrpSpPr>
          <p:grpSpPr>
            <a:xfrm>
              <a:off x="6238903" y="1193063"/>
              <a:ext cx="300475" cy="901782"/>
              <a:chOff x="6238903" y="1193063"/>
              <a:chExt cx="300475" cy="901782"/>
            </a:xfrm>
          </p:grpSpPr>
          <p:grpSp>
            <p:nvGrpSpPr>
              <p:cNvPr id="9121" name="Google Shape;9121;p66"/>
              <p:cNvGrpSpPr/>
              <p:nvPr/>
            </p:nvGrpSpPr>
            <p:grpSpPr>
              <a:xfrm>
                <a:off x="6290865" y="1489315"/>
                <a:ext cx="248514" cy="605530"/>
                <a:chOff x="6290865" y="1489315"/>
                <a:chExt cx="248514" cy="605530"/>
              </a:xfrm>
            </p:grpSpPr>
            <p:sp>
              <p:nvSpPr>
                <p:cNvPr id="9122" name="Google Shape;9122;p6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6"/>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66"/>
              <p:cNvGrpSpPr/>
              <p:nvPr/>
            </p:nvGrpSpPr>
            <p:grpSpPr>
              <a:xfrm>
                <a:off x="6238903" y="1193063"/>
                <a:ext cx="284947" cy="327512"/>
                <a:chOff x="6238903" y="1193063"/>
                <a:chExt cx="284947" cy="327512"/>
              </a:xfrm>
            </p:grpSpPr>
            <p:sp>
              <p:nvSpPr>
                <p:cNvPr id="9125" name="Google Shape;9125;p6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26" name="Google Shape;9126;p66"/>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127" name="Google Shape;9127;p66"/>
            <p:cNvGrpSpPr/>
            <p:nvPr/>
          </p:nvGrpSpPr>
          <p:grpSpPr>
            <a:xfrm>
              <a:off x="5900602" y="1193063"/>
              <a:ext cx="444345" cy="1023338"/>
              <a:chOff x="5900602" y="1193063"/>
              <a:chExt cx="444345" cy="1023338"/>
            </a:xfrm>
          </p:grpSpPr>
          <p:grpSp>
            <p:nvGrpSpPr>
              <p:cNvPr id="9128" name="Google Shape;9128;p66"/>
              <p:cNvGrpSpPr/>
              <p:nvPr/>
            </p:nvGrpSpPr>
            <p:grpSpPr>
              <a:xfrm>
                <a:off x="6046501" y="1367785"/>
                <a:ext cx="298446" cy="848616"/>
                <a:chOff x="6046501" y="1367785"/>
                <a:chExt cx="298446" cy="848616"/>
              </a:xfrm>
            </p:grpSpPr>
            <p:sp>
              <p:nvSpPr>
                <p:cNvPr id="9129" name="Google Shape;9129;p6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6"/>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66"/>
              <p:cNvGrpSpPr/>
              <p:nvPr/>
            </p:nvGrpSpPr>
            <p:grpSpPr>
              <a:xfrm>
                <a:off x="5900602" y="1193063"/>
                <a:ext cx="284947" cy="182312"/>
                <a:chOff x="5900602" y="1193063"/>
                <a:chExt cx="284947" cy="182312"/>
              </a:xfrm>
            </p:grpSpPr>
            <p:sp>
              <p:nvSpPr>
                <p:cNvPr id="9132" name="Google Shape;9132;p6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33" name="Google Shape;9133;p6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134" name="Google Shape;9134;p66"/>
          <p:cNvGrpSpPr/>
          <p:nvPr/>
        </p:nvGrpSpPr>
        <p:grpSpPr>
          <a:xfrm>
            <a:off x="7238484" y="1193208"/>
            <a:ext cx="1219413" cy="1051365"/>
            <a:chOff x="7287122" y="1165658"/>
            <a:chExt cx="1219413" cy="1051365"/>
          </a:xfrm>
        </p:grpSpPr>
        <p:grpSp>
          <p:nvGrpSpPr>
            <p:cNvPr id="9135" name="Google Shape;9135;p66"/>
            <p:cNvGrpSpPr/>
            <p:nvPr/>
          </p:nvGrpSpPr>
          <p:grpSpPr>
            <a:xfrm>
              <a:off x="7287122" y="1969723"/>
              <a:ext cx="1219413" cy="247300"/>
              <a:chOff x="7287122" y="1969723"/>
              <a:chExt cx="1219413" cy="247300"/>
            </a:xfrm>
          </p:grpSpPr>
          <p:sp>
            <p:nvSpPr>
              <p:cNvPr id="9136" name="Google Shape;9136;p6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7" name="Google Shape;9137;p66"/>
              <p:cNvGrpSpPr/>
              <p:nvPr/>
            </p:nvGrpSpPr>
            <p:grpSpPr>
              <a:xfrm>
                <a:off x="7287122" y="2063892"/>
                <a:ext cx="1151753" cy="73428"/>
                <a:chOff x="7287122" y="2063892"/>
                <a:chExt cx="1151753" cy="73428"/>
              </a:xfrm>
            </p:grpSpPr>
            <p:sp>
              <p:nvSpPr>
                <p:cNvPr id="9138" name="Google Shape;9138;p6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39" name="Google Shape;9139;p6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140" name="Google Shape;9140;p66"/>
            <p:cNvGrpSpPr/>
            <p:nvPr/>
          </p:nvGrpSpPr>
          <p:grpSpPr>
            <a:xfrm>
              <a:off x="7287122" y="1712201"/>
              <a:ext cx="1219403" cy="246767"/>
              <a:chOff x="7287122" y="1712201"/>
              <a:chExt cx="1219403" cy="246767"/>
            </a:xfrm>
          </p:grpSpPr>
          <p:sp>
            <p:nvSpPr>
              <p:cNvPr id="9141" name="Google Shape;9141;p6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2" name="Google Shape;9142;p66"/>
              <p:cNvGrpSpPr/>
              <p:nvPr/>
            </p:nvGrpSpPr>
            <p:grpSpPr>
              <a:xfrm>
                <a:off x="7287122" y="1842861"/>
                <a:ext cx="1005303" cy="73419"/>
                <a:chOff x="7287122" y="1842861"/>
                <a:chExt cx="1005303" cy="73419"/>
              </a:xfrm>
            </p:grpSpPr>
            <p:sp>
              <p:nvSpPr>
                <p:cNvPr id="9143" name="Google Shape;9143;p6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44" name="Google Shape;9144;p6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145" name="Google Shape;9145;p66"/>
            <p:cNvGrpSpPr/>
            <p:nvPr/>
          </p:nvGrpSpPr>
          <p:grpSpPr>
            <a:xfrm>
              <a:off x="7287122" y="1447520"/>
              <a:ext cx="1219403" cy="286667"/>
              <a:chOff x="7287122" y="1447520"/>
              <a:chExt cx="1219403" cy="286667"/>
            </a:xfrm>
          </p:grpSpPr>
          <p:sp>
            <p:nvSpPr>
              <p:cNvPr id="9146" name="Google Shape;9146;p6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7" name="Google Shape;9147;p66"/>
              <p:cNvGrpSpPr/>
              <p:nvPr/>
            </p:nvGrpSpPr>
            <p:grpSpPr>
              <a:xfrm>
                <a:off x="7287122" y="1581977"/>
                <a:ext cx="852803" cy="73428"/>
                <a:chOff x="7287122" y="1581977"/>
                <a:chExt cx="852803" cy="73428"/>
              </a:xfrm>
            </p:grpSpPr>
            <p:sp>
              <p:nvSpPr>
                <p:cNvPr id="9148" name="Google Shape;9148;p6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49" name="Google Shape;9149;p6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150" name="Google Shape;9150;p66"/>
            <p:cNvGrpSpPr/>
            <p:nvPr/>
          </p:nvGrpSpPr>
          <p:grpSpPr>
            <a:xfrm>
              <a:off x="7287122" y="1165658"/>
              <a:ext cx="1219403" cy="344253"/>
              <a:chOff x="7287122" y="1165658"/>
              <a:chExt cx="1219403" cy="344253"/>
            </a:xfrm>
          </p:grpSpPr>
          <p:sp>
            <p:nvSpPr>
              <p:cNvPr id="9151" name="Google Shape;9151;p6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2" name="Google Shape;9152;p66"/>
              <p:cNvGrpSpPr/>
              <p:nvPr/>
            </p:nvGrpSpPr>
            <p:grpSpPr>
              <a:xfrm>
                <a:off x="7287122" y="1341025"/>
                <a:ext cx="695703" cy="73419"/>
                <a:chOff x="7287122" y="1341025"/>
                <a:chExt cx="695703" cy="73419"/>
              </a:xfrm>
            </p:grpSpPr>
            <p:sp>
              <p:nvSpPr>
                <p:cNvPr id="9153" name="Google Shape;9153;p6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54" name="Google Shape;9154;p6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58" name="Shape 9158"/>
        <p:cNvGrpSpPr/>
        <p:nvPr/>
      </p:nvGrpSpPr>
      <p:grpSpPr>
        <a:xfrm>
          <a:off x="0" y="0"/>
          <a:ext cx="0" cy="0"/>
          <a:chOff x="0" y="0"/>
          <a:chExt cx="0" cy="0"/>
        </a:xfrm>
      </p:grpSpPr>
      <p:sp>
        <p:nvSpPr>
          <p:cNvPr id="9159" name="Google Shape;9159;p6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160" name="Google Shape;9160;p67"/>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161" name="Google Shape;9161;p67"/>
          <p:cNvGrpSpPr/>
          <p:nvPr/>
        </p:nvGrpSpPr>
        <p:grpSpPr>
          <a:xfrm>
            <a:off x="845855" y="2307733"/>
            <a:ext cx="340168" cy="298978"/>
            <a:chOff x="892750" y="267400"/>
            <a:chExt cx="483125" cy="424625"/>
          </a:xfrm>
        </p:grpSpPr>
        <p:sp>
          <p:nvSpPr>
            <p:cNvPr id="9162" name="Google Shape;9162;p67"/>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3" name="Google Shape;9163;p67"/>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4" name="Google Shape;9164;p67"/>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5" name="Google Shape;9165;p67"/>
          <p:cNvGrpSpPr/>
          <p:nvPr/>
        </p:nvGrpSpPr>
        <p:grpSpPr>
          <a:xfrm>
            <a:off x="1284289" y="2287121"/>
            <a:ext cx="298996" cy="340204"/>
            <a:chOff x="1516475" y="238075"/>
            <a:chExt cx="424650" cy="483175"/>
          </a:xfrm>
        </p:grpSpPr>
        <p:sp>
          <p:nvSpPr>
            <p:cNvPr id="9166" name="Google Shape;9166;p67"/>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7" name="Google Shape;9167;p67"/>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8" name="Google Shape;9168;p67"/>
          <p:cNvGrpSpPr/>
          <p:nvPr/>
        </p:nvGrpSpPr>
        <p:grpSpPr>
          <a:xfrm>
            <a:off x="1677380" y="2367520"/>
            <a:ext cx="341488" cy="179405"/>
            <a:chOff x="2080675" y="352325"/>
            <a:chExt cx="485000" cy="254800"/>
          </a:xfrm>
        </p:grpSpPr>
        <p:sp>
          <p:nvSpPr>
            <p:cNvPr id="9169" name="Google Shape;9169;p67"/>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0" name="Google Shape;9170;p67"/>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71" name="Google Shape;9171;p67"/>
          <p:cNvGrpSpPr/>
          <p:nvPr/>
        </p:nvGrpSpPr>
        <p:grpSpPr>
          <a:xfrm>
            <a:off x="2126559" y="2287138"/>
            <a:ext cx="298996" cy="340168"/>
            <a:chOff x="2705375" y="238125"/>
            <a:chExt cx="424650" cy="483125"/>
          </a:xfrm>
        </p:grpSpPr>
        <p:sp>
          <p:nvSpPr>
            <p:cNvPr id="9172" name="Google Shape;9172;p67"/>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3" name="Google Shape;9173;p67"/>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4" name="Google Shape;9174;p67"/>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5" name="Google Shape;9175;p67"/>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76" name="Google Shape;9176;p67"/>
          <p:cNvGrpSpPr/>
          <p:nvPr/>
        </p:nvGrpSpPr>
        <p:grpSpPr>
          <a:xfrm>
            <a:off x="2542700" y="2287455"/>
            <a:ext cx="301161" cy="339535"/>
            <a:chOff x="3299850" y="238575"/>
            <a:chExt cx="427725" cy="482225"/>
          </a:xfrm>
        </p:grpSpPr>
        <p:sp>
          <p:nvSpPr>
            <p:cNvPr id="9177" name="Google Shape;9177;p67"/>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8" name="Google Shape;9178;p67"/>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9" name="Google Shape;9179;p67"/>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0" name="Google Shape;9180;p67"/>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1" name="Google Shape;9181;p67"/>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2" name="Google Shape;9182;p67"/>
          <p:cNvGrpSpPr/>
          <p:nvPr/>
        </p:nvGrpSpPr>
        <p:grpSpPr>
          <a:xfrm>
            <a:off x="2929622" y="2287138"/>
            <a:ext cx="352455" cy="340168"/>
            <a:chOff x="3857225" y="238125"/>
            <a:chExt cx="500575" cy="483125"/>
          </a:xfrm>
        </p:grpSpPr>
        <p:sp>
          <p:nvSpPr>
            <p:cNvPr id="9183" name="Google Shape;9183;p67"/>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4" name="Google Shape;9184;p67"/>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5" name="Google Shape;9185;p67"/>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6" name="Google Shape;9186;p67"/>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7" name="Google Shape;9187;p67"/>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8" name="Google Shape;9188;p67"/>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9" name="Google Shape;9189;p67"/>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90" name="Google Shape;9190;p67"/>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91" name="Google Shape;9191;p67"/>
          <p:cNvGrpSpPr/>
          <p:nvPr/>
        </p:nvGrpSpPr>
        <p:grpSpPr>
          <a:xfrm>
            <a:off x="3776398" y="2287165"/>
            <a:ext cx="340186" cy="340116"/>
            <a:chOff x="5053900" y="238200"/>
            <a:chExt cx="483150" cy="483050"/>
          </a:xfrm>
        </p:grpSpPr>
        <p:sp>
          <p:nvSpPr>
            <p:cNvPr id="9192" name="Google Shape;9192;p67"/>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3" name="Google Shape;9193;p67"/>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4" name="Google Shape;9194;p67"/>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5" name="Google Shape;9195;p67"/>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6" name="Google Shape;9196;p67"/>
          <p:cNvGrpSpPr/>
          <p:nvPr/>
        </p:nvGrpSpPr>
        <p:grpSpPr>
          <a:xfrm>
            <a:off x="4190348" y="2287138"/>
            <a:ext cx="340168" cy="340168"/>
            <a:chOff x="5648375" y="238125"/>
            <a:chExt cx="483125" cy="483125"/>
          </a:xfrm>
        </p:grpSpPr>
        <p:sp>
          <p:nvSpPr>
            <p:cNvPr id="9197" name="Google Shape;9197;p67"/>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8" name="Google Shape;9198;p67"/>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9" name="Google Shape;9199;p67"/>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0" name="Google Shape;9200;p67"/>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1" name="Google Shape;9201;p67"/>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2" name="Google Shape;9202;p67"/>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3" name="Google Shape;9203;p67"/>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4" name="Google Shape;9204;p67"/>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5" name="Google Shape;9205;p67"/>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6" name="Google Shape;9206;p67"/>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7" name="Google Shape;9207;p67"/>
          <p:cNvGrpSpPr/>
          <p:nvPr/>
        </p:nvGrpSpPr>
        <p:grpSpPr>
          <a:xfrm>
            <a:off x="4607035" y="2287138"/>
            <a:ext cx="340168" cy="340168"/>
            <a:chOff x="6242825" y="238125"/>
            <a:chExt cx="483125" cy="483125"/>
          </a:xfrm>
        </p:grpSpPr>
        <p:sp>
          <p:nvSpPr>
            <p:cNvPr id="9208" name="Google Shape;9208;p67"/>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9" name="Google Shape;9209;p67"/>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0" name="Google Shape;9210;p67"/>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11" name="Google Shape;9211;p67"/>
          <p:cNvGrpSpPr/>
          <p:nvPr/>
        </p:nvGrpSpPr>
        <p:grpSpPr>
          <a:xfrm>
            <a:off x="844156" y="2727362"/>
            <a:ext cx="343566" cy="298943"/>
            <a:chOff x="889275" y="861850"/>
            <a:chExt cx="487950" cy="424575"/>
          </a:xfrm>
        </p:grpSpPr>
        <p:sp>
          <p:nvSpPr>
            <p:cNvPr id="9212" name="Google Shape;9212;p67"/>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3" name="Google Shape;9213;p67"/>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4" name="Google Shape;9214;p67"/>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5" name="Google Shape;9215;p67"/>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16" name="Google Shape;9216;p67"/>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7" name="Google Shape;9217;p67"/>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218" name="Google Shape;9218;p67"/>
          <p:cNvGrpSpPr/>
          <p:nvPr/>
        </p:nvGrpSpPr>
        <p:grpSpPr>
          <a:xfrm>
            <a:off x="2105973" y="2706749"/>
            <a:ext cx="340168" cy="340168"/>
            <a:chOff x="2676100" y="832575"/>
            <a:chExt cx="483125" cy="483125"/>
          </a:xfrm>
        </p:grpSpPr>
        <p:sp>
          <p:nvSpPr>
            <p:cNvPr id="9219" name="Google Shape;9219;p67"/>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20" name="Google Shape;9220;p67"/>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21" name="Google Shape;9221;p67"/>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22" name="Google Shape;9222;p67"/>
          <p:cNvGrpSpPr/>
          <p:nvPr/>
        </p:nvGrpSpPr>
        <p:grpSpPr>
          <a:xfrm>
            <a:off x="2517477" y="2706749"/>
            <a:ext cx="351610" cy="340168"/>
            <a:chOff x="3270550" y="832575"/>
            <a:chExt cx="499375" cy="483125"/>
          </a:xfrm>
        </p:grpSpPr>
        <p:sp>
          <p:nvSpPr>
            <p:cNvPr id="9223" name="Google Shape;9223;p67"/>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24" name="Google Shape;9224;p67"/>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25" name="Google Shape;9225;p67"/>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26" name="Google Shape;9226;p67"/>
          <p:cNvGrpSpPr/>
          <p:nvPr/>
        </p:nvGrpSpPr>
        <p:grpSpPr>
          <a:xfrm>
            <a:off x="2935756" y="2717381"/>
            <a:ext cx="340186" cy="318904"/>
            <a:chOff x="3865000" y="847675"/>
            <a:chExt cx="483150" cy="452925"/>
          </a:xfrm>
        </p:grpSpPr>
        <p:sp>
          <p:nvSpPr>
            <p:cNvPr id="9227" name="Google Shape;9227;p67"/>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28" name="Google Shape;9228;p67"/>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29" name="Google Shape;9229;p67"/>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30" name="Google Shape;9230;p67"/>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31" name="Google Shape;9231;p67"/>
          <p:cNvGrpSpPr/>
          <p:nvPr/>
        </p:nvGrpSpPr>
        <p:grpSpPr>
          <a:xfrm>
            <a:off x="3351439" y="2727300"/>
            <a:ext cx="344798" cy="299066"/>
            <a:chOff x="4452900" y="861750"/>
            <a:chExt cx="489700" cy="424750"/>
          </a:xfrm>
        </p:grpSpPr>
        <p:sp>
          <p:nvSpPr>
            <p:cNvPr id="9232" name="Google Shape;9232;p67"/>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33" name="Google Shape;9233;p67"/>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34" name="Google Shape;9234;p67"/>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35" name="Google Shape;9235;p67"/>
          <p:cNvGrpSpPr/>
          <p:nvPr/>
        </p:nvGrpSpPr>
        <p:grpSpPr>
          <a:xfrm>
            <a:off x="3768671" y="2706758"/>
            <a:ext cx="355641" cy="340151"/>
            <a:chOff x="5049750" y="832600"/>
            <a:chExt cx="505100" cy="483100"/>
          </a:xfrm>
        </p:grpSpPr>
        <p:sp>
          <p:nvSpPr>
            <p:cNvPr id="9236" name="Google Shape;9236;p67"/>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37" name="Google Shape;9237;p67"/>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38" name="Google Shape;9238;p67"/>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239" name="Google Shape;9239;p67"/>
          <p:cNvGrpSpPr/>
          <p:nvPr/>
        </p:nvGrpSpPr>
        <p:grpSpPr>
          <a:xfrm>
            <a:off x="4627621" y="2706749"/>
            <a:ext cx="298996" cy="340168"/>
            <a:chOff x="6272100" y="832575"/>
            <a:chExt cx="424650" cy="483125"/>
          </a:xfrm>
        </p:grpSpPr>
        <p:sp>
          <p:nvSpPr>
            <p:cNvPr id="9240" name="Google Shape;9240;p67"/>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41" name="Google Shape;9241;p67"/>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42" name="Google Shape;9242;p67"/>
          <p:cNvGrpSpPr/>
          <p:nvPr/>
        </p:nvGrpSpPr>
        <p:grpSpPr>
          <a:xfrm>
            <a:off x="845828" y="3125798"/>
            <a:ext cx="340221" cy="340186"/>
            <a:chOff x="893650" y="1428000"/>
            <a:chExt cx="483200" cy="483150"/>
          </a:xfrm>
        </p:grpSpPr>
        <p:sp>
          <p:nvSpPr>
            <p:cNvPr id="9243" name="Google Shape;9243;p67"/>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44" name="Google Shape;9244;p67"/>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45" name="Google Shape;9245;p67"/>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46" name="Google Shape;9246;p67"/>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47" name="Google Shape;9247;p67"/>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48" name="Google Shape;9248;p67"/>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249" name="Google Shape;9249;p67"/>
          <p:cNvGrpSpPr/>
          <p:nvPr/>
        </p:nvGrpSpPr>
        <p:grpSpPr>
          <a:xfrm>
            <a:off x="2099646" y="3146463"/>
            <a:ext cx="352825" cy="298855"/>
            <a:chOff x="2676100" y="1456375"/>
            <a:chExt cx="501100" cy="424450"/>
          </a:xfrm>
        </p:grpSpPr>
        <p:sp>
          <p:nvSpPr>
            <p:cNvPr id="9250" name="Google Shape;9250;p67"/>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1" name="Google Shape;9251;p67"/>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2" name="Google Shape;9252;p67"/>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53" name="Google Shape;9253;p67"/>
          <p:cNvGrpSpPr/>
          <p:nvPr/>
        </p:nvGrpSpPr>
        <p:grpSpPr>
          <a:xfrm>
            <a:off x="2523170" y="3125806"/>
            <a:ext cx="340221" cy="340168"/>
            <a:chOff x="3270475" y="1427025"/>
            <a:chExt cx="483200" cy="483125"/>
          </a:xfrm>
        </p:grpSpPr>
        <p:sp>
          <p:nvSpPr>
            <p:cNvPr id="9254" name="Google Shape;9254;p67"/>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5" name="Google Shape;9255;p67"/>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6" name="Google Shape;9256;p67"/>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57" name="Google Shape;9257;p67"/>
          <p:cNvGrpSpPr/>
          <p:nvPr/>
        </p:nvGrpSpPr>
        <p:grpSpPr>
          <a:xfrm>
            <a:off x="2934083" y="3125780"/>
            <a:ext cx="343530" cy="340221"/>
            <a:chOff x="3860250" y="1427025"/>
            <a:chExt cx="487900" cy="483200"/>
          </a:xfrm>
        </p:grpSpPr>
        <p:sp>
          <p:nvSpPr>
            <p:cNvPr id="9258" name="Google Shape;9258;p67"/>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9" name="Google Shape;9259;p67"/>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0" name="Google Shape;9260;p67"/>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61" name="Google Shape;9261;p67"/>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2" name="Google Shape;9262;p67"/>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263" name="Google Shape;9263;p67"/>
          <p:cNvGrpSpPr/>
          <p:nvPr/>
        </p:nvGrpSpPr>
        <p:grpSpPr>
          <a:xfrm>
            <a:off x="4190322" y="3125806"/>
            <a:ext cx="340221" cy="340168"/>
            <a:chOff x="5648375" y="1427025"/>
            <a:chExt cx="483200" cy="483125"/>
          </a:xfrm>
        </p:grpSpPr>
        <p:sp>
          <p:nvSpPr>
            <p:cNvPr id="9264" name="Google Shape;9264;p67"/>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5" name="Google Shape;9265;p67"/>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66" name="Google Shape;9266;p67"/>
          <p:cNvGrpSpPr/>
          <p:nvPr/>
        </p:nvGrpSpPr>
        <p:grpSpPr>
          <a:xfrm>
            <a:off x="4604808" y="3125789"/>
            <a:ext cx="344622" cy="340204"/>
            <a:chOff x="6238300" y="1426975"/>
            <a:chExt cx="489450" cy="483175"/>
          </a:xfrm>
        </p:grpSpPr>
        <p:sp>
          <p:nvSpPr>
            <p:cNvPr id="9267" name="Google Shape;9267;p67"/>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8" name="Google Shape;9268;p67"/>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9" name="Google Shape;9269;p67"/>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70" name="Google Shape;9270;p67"/>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271" name="Google Shape;9271;p67"/>
          <p:cNvGrpSpPr/>
          <p:nvPr/>
        </p:nvGrpSpPr>
        <p:grpSpPr>
          <a:xfrm>
            <a:off x="1263703" y="3544794"/>
            <a:ext cx="340168" cy="340186"/>
            <a:chOff x="1487200" y="2021475"/>
            <a:chExt cx="483125" cy="483150"/>
          </a:xfrm>
        </p:grpSpPr>
        <p:sp>
          <p:nvSpPr>
            <p:cNvPr id="9272" name="Google Shape;9272;p67"/>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3" name="Google Shape;9273;p67"/>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4" name="Google Shape;9274;p67"/>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5" name="Google Shape;9275;p67"/>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76" name="Google Shape;9276;p67"/>
          <p:cNvGrpSpPr/>
          <p:nvPr/>
        </p:nvGrpSpPr>
        <p:grpSpPr>
          <a:xfrm>
            <a:off x="1678040" y="3565398"/>
            <a:ext cx="340168" cy="298978"/>
            <a:chOff x="2081650" y="2050750"/>
            <a:chExt cx="483125" cy="424625"/>
          </a:xfrm>
        </p:grpSpPr>
        <p:sp>
          <p:nvSpPr>
            <p:cNvPr id="9277" name="Google Shape;9277;p67"/>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8" name="Google Shape;9278;p67"/>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9" name="Google Shape;9279;p67"/>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0" name="Google Shape;9280;p67"/>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1" name="Google Shape;9281;p67"/>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2" name="Google Shape;9282;p67"/>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83" name="Google Shape;9283;p67"/>
          <p:cNvGrpSpPr/>
          <p:nvPr/>
        </p:nvGrpSpPr>
        <p:grpSpPr>
          <a:xfrm>
            <a:off x="2105973" y="3588721"/>
            <a:ext cx="340168" cy="252332"/>
            <a:chOff x="2676100" y="2083800"/>
            <a:chExt cx="483125" cy="358375"/>
          </a:xfrm>
        </p:grpSpPr>
        <p:sp>
          <p:nvSpPr>
            <p:cNvPr id="9284" name="Google Shape;9284;p67"/>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5" name="Google Shape;9285;p67"/>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86" name="Google Shape;9286;p67"/>
          <p:cNvGrpSpPr/>
          <p:nvPr/>
        </p:nvGrpSpPr>
        <p:grpSpPr>
          <a:xfrm>
            <a:off x="2531487" y="3554766"/>
            <a:ext cx="323587" cy="320242"/>
            <a:chOff x="3282325" y="2035675"/>
            <a:chExt cx="459575" cy="454825"/>
          </a:xfrm>
        </p:grpSpPr>
        <p:sp>
          <p:nvSpPr>
            <p:cNvPr id="9287" name="Google Shape;9287;p67"/>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8" name="Google Shape;9288;p67"/>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9" name="Google Shape;9289;p67"/>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0" name="Google Shape;9290;p67"/>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91" name="Google Shape;9291;p67"/>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2" name="Google Shape;9292;p67"/>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293" name="Google Shape;9293;p67"/>
          <p:cNvGrpSpPr/>
          <p:nvPr/>
        </p:nvGrpSpPr>
        <p:grpSpPr>
          <a:xfrm>
            <a:off x="3776187" y="3544803"/>
            <a:ext cx="340608" cy="340168"/>
            <a:chOff x="5053900" y="2021500"/>
            <a:chExt cx="483750" cy="483125"/>
          </a:xfrm>
        </p:grpSpPr>
        <p:sp>
          <p:nvSpPr>
            <p:cNvPr id="9294" name="Google Shape;9294;p67"/>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5" name="Google Shape;9295;p67"/>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6" name="Google Shape;9296;p67"/>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7" name="Google Shape;9297;p67"/>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8" name="Google Shape;9298;p67"/>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9" name="Google Shape;9299;p67"/>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0" name="Google Shape;9300;p67"/>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1" name="Google Shape;9301;p67"/>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02" name="Google Shape;9302;p67"/>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03" name="Google Shape;9303;p67"/>
          <p:cNvGrpSpPr/>
          <p:nvPr/>
        </p:nvGrpSpPr>
        <p:grpSpPr>
          <a:xfrm>
            <a:off x="4601286" y="3547971"/>
            <a:ext cx="351663" cy="333831"/>
            <a:chOff x="6222125" y="2025975"/>
            <a:chExt cx="499450" cy="474125"/>
          </a:xfrm>
        </p:grpSpPr>
        <p:sp>
          <p:nvSpPr>
            <p:cNvPr id="9304" name="Google Shape;9304;p67"/>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5" name="Google Shape;9305;p67"/>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6" name="Google Shape;9306;p67"/>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07" name="Google Shape;9307;p67"/>
          <p:cNvGrpSpPr/>
          <p:nvPr/>
        </p:nvGrpSpPr>
        <p:grpSpPr>
          <a:xfrm>
            <a:off x="5058848" y="2364541"/>
            <a:ext cx="335504" cy="185953"/>
            <a:chOff x="896050" y="2725450"/>
            <a:chExt cx="476500" cy="264100"/>
          </a:xfrm>
        </p:grpSpPr>
        <p:sp>
          <p:nvSpPr>
            <p:cNvPr id="9308" name="Google Shape;9308;p67"/>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9" name="Google Shape;9309;p67"/>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0" name="Google Shape;9310;p67"/>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11" name="Google Shape;9311;p67"/>
          <p:cNvGrpSpPr/>
          <p:nvPr/>
        </p:nvGrpSpPr>
        <p:grpSpPr>
          <a:xfrm>
            <a:off x="5489588" y="2287425"/>
            <a:ext cx="340168" cy="340186"/>
            <a:chOff x="1487200" y="2615925"/>
            <a:chExt cx="483125" cy="483150"/>
          </a:xfrm>
        </p:grpSpPr>
        <p:sp>
          <p:nvSpPr>
            <p:cNvPr id="9312" name="Google Shape;9312;p67"/>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3" name="Google Shape;9313;p67"/>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4" name="Google Shape;9314;p67"/>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15" name="Google Shape;9315;p67"/>
          <p:cNvGrpSpPr/>
          <p:nvPr/>
        </p:nvGrpSpPr>
        <p:grpSpPr>
          <a:xfrm>
            <a:off x="5889537" y="2287425"/>
            <a:ext cx="353564" cy="340186"/>
            <a:chOff x="2077575" y="2615925"/>
            <a:chExt cx="502150" cy="483150"/>
          </a:xfrm>
        </p:grpSpPr>
        <p:sp>
          <p:nvSpPr>
            <p:cNvPr id="9316" name="Google Shape;9316;p67"/>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7" name="Google Shape;9317;p67"/>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8" name="Google Shape;9318;p67"/>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9" name="Google Shape;9319;p67"/>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20" name="Google Shape;9320;p67"/>
          <p:cNvGrpSpPr/>
          <p:nvPr/>
        </p:nvGrpSpPr>
        <p:grpSpPr>
          <a:xfrm>
            <a:off x="6313326" y="2303452"/>
            <a:ext cx="334536" cy="308132"/>
            <a:chOff x="2680100" y="2638725"/>
            <a:chExt cx="475125" cy="437625"/>
          </a:xfrm>
        </p:grpSpPr>
        <p:sp>
          <p:nvSpPr>
            <p:cNvPr id="9321" name="Google Shape;9321;p67"/>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2" name="Google Shape;9322;p67"/>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3" name="Google Shape;9323;p67"/>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4" name="Google Shape;9324;p67"/>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25" name="Google Shape;9325;p67"/>
          <p:cNvGrpSpPr/>
          <p:nvPr/>
        </p:nvGrpSpPr>
        <p:grpSpPr>
          <a:xfrm>
            <a:off x="6778965" y="2287425"/>
            <a:ext cx="239183" cy="340186"/>
            <a:chOff x="3342275" y="2615925"/>
            <a:chExt cx="339700" cy="483150"/>
          </a:xfrm>
        </p:grpSpPr>
        <p:sp>
          <p:nvSpPr>
            <p:cNvPr id="9326" name="Google Shape;9326;p67"/>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7" name="Google Shape;9327;p67"/>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28" name="Google Shape;9328;p67"/>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9" name="Google Shape;9329;p67"/>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0" name="Google Shape;9330;p67"/>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31" name="Google Shape;9331;p67"/>
          <p:cNvGrpSpPr/>
          <p:nvPr/>
        </p:nvGrpSpPr>
        <p:grpSpPr>
          <a:xfrm>
            <a:off x="6415846" y="3956426"/>
            <a:ext cx="339482" cy="339271"/>
            <a:chOff x="5648900" y="2616600"/>
            <a:chExt cx="482150" cy="481850"/>
          </a:xfrm>
        </p:grpSpPr>
        <p:sp>
          <p:nvSpPr>
            <p:cNvPr id="9332" name="Google Shape;9332;p67"/>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3" name="Google Shape;9333;p67"/>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34" name="Google Shape;9334;p67"/>
          <p:cNvGrpSpPr/>
          <p:nvPr/>
        </p:nvGrpSpPr>
        <p:grpSpPr>
          <a:xfrm>
            <a:off x="4735130" y="3963142"/>
            <a:ext cx="325626" cy="325694"/>
            <a:chOff x="6242825" y="2615925"/>
            <a:chExt cx="483125" cy="483225"/>
          </a:xfrm>
        </p:grpSpPr>
        <p:sp>
          <p:nvSpPr>
            <p:cNvPr id="9335" name="Google Shape;9335;p67"/>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6" name="Google Shape;9336;p67"/>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7" name="Google Shape;9337;p67"/>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8" name="Google Shape;9338;p67"/>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9" name="Google Shape;9339;p67"/>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40" name="Google Shape;9340;p67"/>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41" name="Google Shape;9341;p67"/>
          <p:cNvGrpSpPr/>
          <p:nvPr/>
        </p:nvGrpSpPr>
        <p:grpSpPr>
          <a:xfrm>
            <a:off x="5488629" y="2707036"/>
            <a:ext cx="342087" cy="340186"/>
            <a:chOff x="1487200" y="3210375"/>
            <a:chExt cx="485850" cy="483150"/>
          </a:xfrm>
        </p:grpSpPr>
        <p:sp>
          <p:nvSpPr>
            <p:cNvPr id="9342" name="Google Shape;9342;p67"/>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3" name="Google Shape;9343;p67"/>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4" name="Google Shape;9344;p67"/>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45" name="Google Shape;9345;p67"/>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6" name="Google Shape;9346;p67"/>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47" name="Google Shape;9347;p67"/>
          <p:cNvGrpSpPr/>
          <p:nvPr/>
        </p:nvGrpSpPr>
        <p:grpSpPr>
          <a:xfrm>
            <a:off x="6727988" y="2707027"/>
            <a:ext cx="341136" cy="340204"/>
            <a:chOff x="3269875" y="3210400"/>
            <a:chExt cx="484500" cy="483175"/>
          </a:xfrm>
        </p:grpSpPr>
        <p:sp>
          <p:nvSpPr>
            <p:cNvPr id="9348" name="Google Shape;9348;p67"/>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9" name="Google Shape;9349;p67"/>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50" name="Google Shape;9350;p67"/>
          <p:cNvGrpSpPr/>
          <p:nvPr/>
        </p:nvGrpSpPr>
        <p:grpSpPr>
          <a:xfrm>
            <a:off x="7227082" y="2706666"/>
            <a:ext cx="170216" cy="340925"/>
            <a:chOff x="3985700" y="3210375"/>
            <a:chExt cx="241750" cy="484200"/>
          </a:xfrm>
        </p:grpSpPr>
        <p:sp>
          <p:nvSpPr>
            <p:cNvPr id="9351" name="Google Shape;9351;p67"/>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2" name="Google Shape;9352;p67"/>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53" name="Google Shape;9353;p67"/>
          <p:cNvGrpSpPr/>
          <p:nvPr/>
        </p:nvGrpSpPr>
        <p:grpSpPr>
          <a:xfrm>
            <a:off x="7566351" y="2707678"/>
            <a:ext cx="339007" cy="338901"/>
            <a:chOff x="4460225" y="3211300"/>
            <a:chExt cx="481475" cy="481325"/>
          </a:xfrm>
        </p:grpSpPr>
        <p:sp>
          <p:nvSpPr>
            <p:cNvPr id="9354" name="Google Shape;9354;p67"/>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5" name="Google Shape;9355;p67"/>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56" name="Google Shape;9356;p67"/>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57" name="Google Shape;9357;p67"/>
          <p:cNvGrpSpPr/>
          <p:nvPr/>
        </p:nvGrpSpPr>
        <p:grpSpPr>
          <a:xfrm>
            <a:off x="6859688" y="3985756"/>
            <a:ext cx="342034" cy="280654"/>
            <a:chOff x="5647000" y="3252650"/>
            <a:chExt cx="485775" cy="398600"/>
          </a:xfrm>
        </p:grpSpPr>
        <p:sp>
          <p:nvSpPr>
            <p:cNvPr id="9358" name="Google Shape;9358;p67"/>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9" name="Google Shape;9359;p67"/>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0" name="Google Shape;9360;p67"/>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1" name="Google Shape;9361;p67"/>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2" name="Google Shape;9362;p67"/>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63" name="Google Shape;9363;p67"/>
          <p:cNvGrpSpPr/>
          <p:nvPr/>
        </p:nvGrpSpPr>
        <p:grpSpPr>
          <a:xfrm>
            <a:off x="5165128" y="3991768"/>
            <a:ext cx="326536" cy="268454"/>
            <a:chOff x="6242450" y="3252800"/>
            <a:chExt cx="484475" cy="398300"/>
          </a:xfrm>
        </p:grpSpPr>
        <p:sp>
          <p:nvSpPr>
            <p:cNvPr id="9364" name="Google Shape;9364;p67"/>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5" name="Google Shape;9365;p67"/>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6" name="Google Shape;9366;p67"/>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67" name="Google Shape;9367;p67"/>
          <p:cNvGrpSpPr/>
          <p:nvPr/>
        </p:nvGrpSpPr>
        <p:grpSpPr>
          <a:xfrm>
            <a:off x="5077111" y="3126102"/>
            <a:ext cx="298978" cy="340168"/>
            <a:chOff x="922025" y="3804850"/>
            <a:chExt cx="424625" cy="483125"/>
          </a:xfrm>
        </p:grpSpPr>
        <p:sp>
          <p:nvSpPr>
            <p:cNvPr id="9368" name="Google Shape;9368;p67"/>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9" name="Google Shape;9369;p67"/>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70" name="Google Shape;9370;p67"/>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71" name="Google Shape;9371;p67"/>
          <p:cNvGrpSpPr/>
          <p:nvPr/>
        </p:nvGrpSpPr>
        <p:grpSpPr>
          <a:xfrm>
            <a:off x="5909841" y="3126102"/>
            <a:ext cx="312955" cy="340168"/>
            <a:chOff x="2100300" y="3804850"/>
            <a:chExt cx="444475" cy="483125"/>
          </a:xfrm>
        </p:grpSpPr>
        <p:sp>
          <p:nvSpPr>
            <p:cNvPr id="9372" name="Google Shape;9372;p67"/>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3" name="Google Shape;9373;p67"/>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74" name="Google Shape;9374;p67"/>
          <p:cNvGrpSpPr/>
          <p:nvPr/>
        </p:nvGrpSpPr>
        <p:grpSpPr>
          <a:xfrm>
            <a:off x="6333463" y="3126102"/>
            <a:ext cx="294261" cy="340168"/>
            <a:chOff x="2708700" y="3804850"/>
            <a:chExt cx="417925" cy="483125"/>
          </a:xfrm>
        </p:grpSpPr>
        <p:sp>
          <p:nvSpPr>
            <p:cNvPr id="9375" name="Google Shape;9375;p67"/>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6" name="Google Shape;9376;p67"/>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7" name="Google Shape;9377;p67"/>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8" name="Google Shape;9378;p67"/>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79" name="Google Shape;9379;p67"/>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0" name="Google Shape;9380;p67"/>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81" name="Google Shape;9381;p67"/>
          <p:cNvGrpSpPr/>
          <p:nvPr/>
        </p:nvGrpSpPr>
        <p:grpSpPr>
          <a:xfrm>
            <a:off x="7570338" y="3127378"/>
            <a:ext cx="331033" cy="337616"/>
            <a:chOff x="4467450" y="3808475"/>
            <a:chExt cx="470150" cy="479500"/>
          </a:xfrm>
        </p:grpSpPr>
        <p:sp>
          <p:nvSpPr>
            <p:cNvPr id="9382" name="Google Shape;9382;p67"/>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3" name="Google Shape;9383;p67"/>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4" name="Google Shape;9384;p67"/>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5" name="Google Shape;9385;p67"/>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86" name="Google Shape;9386;p67"/>
          <p:cNvGrpSpPr/>
          <p:nvPr/>
        </p:nvGrpSpPr>
        <p:grpSpPr>
          <a:xfrm>
            <a:off x="7990685" y="3126102"/>
            <a:ext cx="340186" cy="340168"/>
            <a:chOff x="5053900" y="3804850"/>
            <a:chExt cx="483150" cy="483125"/>
          </a:xfrm>
        </p:grpSpPr>
        <p:sp>
          <p:nvSpPr>
            <p:cNvPr id="9387" name="Google Shape;9387;p67"/>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8" name="Google Shape;9388;p67"/>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9" name="Google Shape;9389;p67"/>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0" name="Google Shape;9390;p67"/>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91" name="Google Shape;9391;p67"/>
          <p:cNvGrpSpPr/>
          <p:nvPr/>
        </p:nvGrpSpPr>
        <p:grpSpPr>
          <a:xfrm>
            <a:off x="7306081" y="3956021"/>
            <a:ext cx="340168" cy="340168"/>
            <a:chOff x="5648375" y="3804850"/>
            <a:chExt cx="483125" cy="483125"/>
          </a:xfrm>
        </p:grpSpPr>
        <p:sp>
          <p:nvSpPr>
            <p:cNvPr id="9392" name="Google Shape;9392;p67"/>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3" name="Google Shape;9393;p67"/>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4" name="Google Shape;9394;p67"/>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5" name="Google Shape;9395;p67"/>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96" name="Google Shape;9396;p67"/>
          <p:cNvGrpSpPr/>
          <p:nvPr/>
        </p:nvGrpSpPr>
        <p:grpSpPr>
          <a:xfrm>
            <a:off x="5596036" y="3968278"/>
            <a:ext cx="280923" cy="315449"/>
            <a:chOff x="6276025" y="3812400"/>
            <a:chExt cx="416800" cy="468025"/>
          </a:xfrm>
        </p:grpSpPr>
        <p:sp>
          <p:nvSpPr>
            <p:cNvPr id="9397" name="Google Shape;9397;p67"/>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8" name="Google Shape;9398;p67"/>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9" name="Google Shape;9399;p67"/>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0" name="Google Shape;9400;p67"/>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01" name="Google Shape;9401;p67"/>
          <p:cNvGrpSpPr/>
          <p:nvPr/>
        </p:nvGrpSpPr>
        <p:grpSpPr>
          <a:xfrm>
            <a:off x="5055293" y="3545089"/>
            <a:ext cx="342615" cy="340186"/>
            <a:chOff x="890400" y="4399350"/>
            <a:chExt cx="486600" cy="483150"/>
          </a:xfrm>
        </p:grpSpPr>
        <p:sp>
          <p:nvSpPr>
            <p:cNvPr id="9402" name="Google Shape;9402;p67"/>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3" name="Google Shape;9403;p67"/>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4" name="Google Shape;9404;p67"/>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05" name="Google Shape;9405;p67"/>
          <p:cNvGrpSpPr/>
          <p:nvPr/>
        </p:nvGrpSpPr>
        <p:grpSpPr>
          <a:xfrm>
            <a:off x="5489588" y="3560368"/>
            <a:ext cx="340168" cy="309628"/>
            <a:chOff x="1487200" y="4421025"/>
            <a:chExt cx="483125" cy="439750"/>
          </a:xfrm>
        </p:grpSpPr>
        <p:sp>
          <p:nvSpPr>
            <p:cNvPr id="9406" name="Google Shape;9406;p67"/>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7" name="Google Shape;9407;p67"/>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8" name="Google Shape;9408;p67"/>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9" name="Google Shape;9409;p67"/>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10" name="Google Shape;9410;p67"/>
          <p:cNvGrpSpPr/>
          <p:nvPr/>
        </p:nvGrpSpPr>
        <p:grpSpPr>
          <a:xfrm>
            <a:off x="5893867" y="3545107"/>
            <a:ext cx="344903" cy="340151"/>
            <a:chOff x="2079300" y="4399325"/>
            <a:chExt cx="489850" cy="483100"/>
          </a:xfrm>
        </p:grpSpPr>
        <p:sp>
          <p:nvSpPr>
            <p:cNvPr id="9411" name="Google Shape;9411;p67"/>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2" name="Google Shape;9412;p67"/>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13" name="Google Shape;9413;p67"/>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14" name="Google Shape;9414;p67"/>
          <p:cNvGrpSpPr/>
          <p:nvPr/>
        </p:nvGrpSpPr>
        <p:grpSpPr>
          <a:xfrm>
            <a:off x="6760439" y="3545107"/>
            <a:ext cx="276236" cy="340151"/>
            <a:chOff x="3316000" y="4399325"/>
            <a:chExt cx="392325" cy="483100"/>
          </a:xfrm>
        </p:grpSpPr>
        <p:sp>
          <p:nvSpPr>
            <p:cNvPr id="9415" name="Google Shape;9415;p67"/>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6" name="Google Shape;9416;p67"/>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17" name="Google Shape;9417;p67"/>
          <p:cNvGrpSpPr/>
          <p:nvPr/>
        </p:nvGrpSpPr>
        <p:grpSpPr>
          <a:xfrm>
            <a:off x="7185179" y="3545089"/>
            <a:ext cx="254022" cy="340186"/>
            <a:chOff x="3926225" y="4399275"/>
            <a:chExt cx="360775" cy="483150"/>
          </a:xfrm>
        </p:grpSpPr>
        <p:sp>
          <p:nvSpPr>
            <p:cNvPr id="9418" name="Google Shape;9418;p67"/>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9" name="Google Shape;9419;p67"/>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20" name="Google Shape;9420;p67"/>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21" name="Google Shape;9421;p67"/>
          <p:cNvGrpSpPr/>
          <p:nvPr/>
        </p:nvGrpSpPr>
        <p:grpSpPr>
          <a:xfrm>
            <a:off x="7990738" y="3545151"/>
            <a:ext cx="340080" cy="340063"/>
            <a:chOff x="5053975" y="4399375"/>
            <a:chExt cx="483000" cy="482975"/>
          </a:xfrm>
        </p:grpSpPr>
        <p:sp>
          <p:nvSpPr>
            <p:cNvPr id="9422" name="Google Shape;9422;p67"/>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3" name="Google Shape;9423;p67"/>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4" name="Google Shape;9424;p67"/>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25" name="Google Shape;9425;p67"/>
          <p:cNvGrpSpPr/>
          <p:nvPr/>
        </p:nvGrpSpPr>
        <p:grpSpPr>
          <a:xfrm>
            <a:off x="7750609" y="3956042"/>
            <a:ext cx="340168" cy="340168"/>
            <a:chOff x="5648375" y="4399300"/>
            <a:chExt cx="483125" cy="483125"/>
          </a:xfrm>
        </p:grpSpPr>
        <p:sp>
          <p:nvSpPr>
            <p:cNvPr id="9426" name="Google Shape;9426;p67"/>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7" name="Google Shape;9427;p67"/>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28" name="Google Shape;9428;p67"/>
          <p:cNvGrpSpPr/>
          <p:nvPr/>
        </p:nvGrpSpPr>
        <p:grpSpPr>
          <a:xfrm>
            <a:off x="5981331" y="3974637"/>
            <a:ext cx="330007" cy="302744"/>
            <a:chOff x="6239575" y="4416275"/>
            <a:chExt cx="489625" cy="449175"/>
          </a:xfrm>
        </p:grpSpPr>
        <p:sp>
          <p:nvSpPr>
            <p:cNvPr id="9429" name="Google Shape;9429;p67"/>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0" name="Google Shape;9430;p67"/>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1" name="Google Shape;9431;p67"/>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32" name="Google Shape;9432;p67"/>
          <p:cNvGrpSpPr/>
          <p:nvPr/>
        </p:nvGrpSpPr>
        <p:grpSpPr>
          <a:xfrm>
            <a:off x="3084610" y="3971815"/>
            <a:ext cx="308234" cy="308234"/>
            <a:chOff x="892750" y="4993750"/>
            <a:chExt cx="483125" cy="483125"/>
          </a:xfrm>
        </p:grpSpPr>
        <p:sp>
          <p:nvSpPr>
            <p:cNvPr id="9433" name="Google Shape;9433;p67"/>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4" name="Google Shape;9434;p67"/>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5" name="Google Shape;9435;p67"/>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36" name="Google Shape;9436;p67"/>
          <p:cNvGrpSpPr/>
          <p:nvPr/>
        </p:nvGrpSpPr>
        <p:grpSpPr>
          <a:xfrm>
            <a:off x="3497219" y="3971815"/>
            <a:ext cx="308234" cy="308234"/>
            <a:chOff x="1487200" y="4993750"/>
            <a:chExt cx="483125" cy="483125"/>
          </a:xfrm>
        </p:grpSpPr>
        <p:sp>
          <p:nvSpPr>
            <p:cNvPr id="9437" name="Google Shape;9437;p6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8" name="Google Shape;9438;p6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39" name="Google Shape;9439;p67"/>
          <p:cNvGrpSpPr/>
          <p:nvPr/>
        </p:nvGrpSpPr>
        <p:grpSpPr>
          <a:xfrm>
            <a:off x="3909829" y="3971815"/>
            <a:ext cx="308234" cy="308234"/>
            <a:chOff x="2081650" y="4993750"/>
            <a:chExt cx="483125" cy="483125"/>
          </a:xfrm>
        </p:grpSpPr>
        <p:sp>
          <p:nvSpPr>
            <p:cNvPr id="9440" name="Google Shape;9440;p6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1" name="Google Shape;9441;p6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42" name="Google Shape;9442;p67"/>
          <p:cNvGrpSpPr/>
          <p:nvPr/>
        </p:nvGrpSpPr>
        <p:grpSpPr>
          <a:xfrm>
            <a:off x="1491328" y="3979188"/>
            <a:ext cx="293982" cy="293982"/>
            <a:chOff x="2676100" y="4993750"/>
            <a:chExt cx="483125" cy="483125"/>
          </a:xfrm>
        </p:grpSpPr>
        <p:sp>
          <p:nvSpPr>
            <p:cNvPr id="9443" name="Google Shape;9443;p67"/>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4" name="Google Shape;9444;p67"/>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5" name="Google Shape;9445;p67"/>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46" name="Google Shape;9446;p67"/>
          <p:cNvGrpSpPr/>
          <p:nvPr/>
        </p:nvGrpSpPr>
        <p:grpSpPr>
          <a:xfrm>
            <a:off x="4322435" y="3971815"/>
            <a:ext cx="308234" cy="308234"/>
            <a:chOff x="3270550" y="4993750"/>
            <a:chExt cx="483125" cy="483125"/>
          </a:xfrm>
        </p:grpSpPr>
        <p:sp>
          <p:nvSpPr>
            <p:cNvPr id="9447" name="Google Shape;9447;p67"/>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8" name="Google Shape;9448;p67"/>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9" name="Google Shape;9449;p67"/>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50" name="Google Shape;9450;p67"/>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51" name="Google Shape;9451;p67"/>
          <p:cNvGrpSpPr/>
          <p:nvPr/>
        </p:nvGrpSpPr>
        <p:grpSpPr>
          <a:xfrm>
            <a:off x="2288093" y="3979142"/>
            <a:ext cx="293997" cy="294073"/>
            <a:chOff x="4459450" y="4993700"/>
            <a:chExt cx="483150" cy="483275"/>
          </a:xfrm>
        </p:grpSpPr>
        <p:sp>
          <p:nvSpPr>
            <p:cNvPr id="9452" name="Google Shape;9452;p67"/>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3" name="Google Shape;9453;p67"/>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54" name="Google Shape;9454;p67"/>
          <p:cNvGrpSpPr/>
          <p:nvPr/>
        </p:nvGrpSpPr>
        <p:grpSpPr>
          <a:xfrm>
            <a:off x="2686471" y="3979142"/>
            <a:ext cx="293997" cy="294073"/>
            <a:chOff x="5053900" y="4993700"/>
            <a:chExt cx="483150" cy="483275"/>
          </a:xfrm>
        </p:grpSpPr>
        <p:sp>
          <p:nvSpPr>
            <p:cNvPr id="9455" name="Google Shape;9455;p67"/>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6" name="Google Shape;9456;p67"/>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2"/>
          <p:cNvSpPr/>
          <p:nvPr/>
        </p:nvSpPr>
        <p:spPr>
          <a:xfrm>
            <a:off x="4746379" y="1521726"/>
            <a:ext cx="988567" cy="9413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2"/>
          <p:cNvSpPr/>
          <p:nvPr/>
        </p:nvSpPr>
        <p:spPr>
          <a:xfrm>
            <a:off x="4746383" y="3099566"/>
            <a:ext cx="988567" cy="9413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2"/>
          <p:cNvSpPr/>
          <p:nvPr/>
        </p:nvSpPr>
        <p:spPr>
          <a:xfrm>
            <a:off x="862941" y="1521716"/>
            <a:ext cx="988567" cy="9413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2"/>
          <p:cNvSpPr/>
          <p:nvPr/>
        </p:nvSpPr>
        <p:spPr>
          <a:xfrm>
            <a:off x="862941" y="3099566"/>
            <a:ext cx="988567" cy="941331"/>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2"/>
          <p:cNvSpPr txBox="1"/>
          <p:nvPr>
            <p:ph type="title"/>
          </p:nvPr>
        </p:nvSpPr>
        <p:spPr>
          <a:xfrm>
            <a:off x="2003907" y="1582375"/>
            <a:ext cx="23853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a:t>
            </a:r>
            <a:r>
              <a:rPr lang="en"/>
              <a:t>bjectives</a:t>
            </a:r>
            <a:endParaRPr/>
          </a:p>
        </p:txBody>
      </p:sp>
      <p:sp>
        <p:nvSpPr>
          <p:cNvPr id="225" name="Google Shape;225;p32"/>
          <p:cNvSpPr txBox="1"/>
          <p:nvPr>
            <p:ph idx="2" type="title"/>
          </p:nvPr>
        </p:nvSpPr>
        <p:spPr>
          <a:xfrm>
            <a:off x="945168" y="1800775"/>
            <a:ext cx="8241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26" name="Google Shape;226;p32"/>
          <p:cNvSpPr txBox="1"/>
          <p:nvPr>
            <p:ph idx="1" type="subTitle"/>
          </p:nvPr>
        </p:nvSpPr>
        <p:spPr>
          <a:xfrm>
            <a:off x="2003907" y="1913525"/>
            <a:ext cx="23853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a:t>
            </a:r>
            <a:r>
              <a:rPr lang="en"/>
              <a:t>can</a:t>
            </a:r>
            <a:r>
              <a:rPr lang="en"/>
              <a:t> describe the topic of the section here</a:t>
            </a:r>
            <a:endParaRPr/>
          </a:p>
        </p:txBody>
      </p:sp>
      <p:sp>
        <p:nvSpPr>
          <p:cNvPr id="227" name="Google Shape;227;p32"/>
          <p:cNvSpPr txBox="1"/>
          <p:nvPr>
            <p:ph idx="3" type="title"/>
          </p:nvPr>
        </p:nvSpPr>
        <p:spPr>
          <a:xfrm>
            <a:off x="5895759" y="1582375"/>
            <a:ext cx="23853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t>
            </a:r>
            <a:r>
              <a:rPr lang="en"/>
              <a:t>ethodology</a:t>
            </a:r>
            <a:endParaRPr/>
          </a:p>
        </p:txBody>
      </p:sp>
      <p:sp>
        <p:nvSpPr>
          <p:cNvPr id="228" name="Google Shape;228;p32"/>
          <p:cNvSpPr txBox="1"/>
          <p:nvPr>
            <p:ph idx="4" type="title"/>
          </p:nvPr>
        </p:nvSpPr>
        <p:spPr>
          <a:xfrm>
            <a:off x="4831955" y="1800775"/>
            <a:ext cx="8241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29" name="Google Shape;229;p32"/>
          <p:cNvSpPr txBox="1"/>
          <p:nvPr>
            <p:ph idx="5" type="subTitle"/>
          </p:nvPr>
        </p:nvSpPr>
        <p:spPr>
          <a:xfrm>
            <a:off x="5895759" y="1913525"/>
            <a:ext cx="23853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a:t>
            </a:r>
            <a:r>
              <a:rPr lang="en"/>
              <a:t>can</a:t>
            </a:r>
            <a:r>
              <a:rPr lang="en"/>
              <a:t> describe the topic of the section here</a:t>
            </a:r>
            <a:endParaRPr/>
          </a:p>
        </p:txBody>
      </p:sp>
      <p:sp>
        <p:nvSpPr>
          <p:cNvPr id="230" name="Google Shape;230;p32"/>
          <p:cNvSpPr txBox="1"/>
          <p:nvPr>
            <p:ph idx="6" type="title"/>
          </p:nvPr>
        </p:nvSpPr>
        <p:spPr>
          <a:xfrm>
            <a:off x="2003907" y="3154925"/>
            <a:ext cx="23853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t>
            </a:r>
            <a:r>
              <a:rPr lang="en"/>
              <a:t>esults analysis</a:t>
            </a:r>
            <a:endParaRPr/>
          </a:p>
        </p:txBody>
      </p:sp>
      <p:sp>
        <p:nvSpPr>
          <p:cNvPr id="231" name="Google Shape;231;p32"/>
          <p:cNvSpPr txBox="1"/>
          <p:nvPr>
            <p:ph idx="7" type="title"/>
          </p:nvPr>
        </p:nvSpPr>
        <p:spPr>
          <a:xfrm>
            <a:off x="945168" y="3373425"/>
            <a:ext cx="8241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32" name="Google Shape;232;p32"/>
          <p:cNvSpPr txBox="1"/>
          <p:nvPr>
            <p:ph idx="8" type="subTitle"/>
          </p:nvPr>
        </p:nvSpPr>
        <p:spPr>
          <a:xfrm>
            <a:off x="2003907" y="3486175"/>
            <a:ext cx="23853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a:t>
            </a:r>
            <a:r>
              <a:rPr lang="en"/>
              <a:t>can</a:t>
            </a:r>
            <a:r>
              <a:rPr lang="en"/>
              <a:t> describe the topic of the section here</a:t>
            </a:r>
            <a:endParaRPr/>
          </a:p>
        </p:txBody>
      </p:sp>
      <p:sp>
        <p:nvSpPr>
          <p:cNvPr id="233" name="Google Shape;233;p32"/>
          <p:cNvSpPr txBox="1"/>
          <p:nvPr>
            <p:ph idx="9" type="title"/>
          </p:nvPr>
        </p:nvSpPr>
        <p:spPr>
          <a:xfrm>
            <a:off x="5895759" y="3154925"/>
            <a:ext cx="23853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t>
            </a:r>
            <a:r>
              <a:rPr lang="en"/>
              <a:t>onclusions</a:t>
            </a:r>
            <a:endParaRPr/>
          </a:p>
        </p:txBody>
      </p:sp>
      <p:sp>
        <p:nvSpPr>
          <p:cNvPr id="234" name="Google Shape;234;p32"/>
          <p:cNvSpPr txBox="1"/>
          <p:nvPr>
            <p:ph idx="13" type="title"/>
          </p:nvPr>
        </p:nvSpPr>
        <p:spPr>
          <a:xfrm>
            <a:off x="4831806" y="3373425"/>
            <a:ext cx="8241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35" name="Google Shape;235;p32"/>
          <p:cNvSpPr txBox="1"/>
          <p:nvPr>
            <p:ph idx="14" type="subTitle"/>
          </p:nvPr>
        </p:nvSpPr>
        <p:spPr>
          <a:xfrm>
            <a:off x="5895759" y="3486175"/>
            <a:ext cx="23853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a:t>
            </a:r>
            <a:r>
              <a:rPr lang="en"/>
              <a:t>can</a:t>
            </a:r>
            <a:r>
              <a:rPr lang="en"/>
              <a:t> describe the topic of the section here</a:t>
            </a:r>
            <a:endParaRPr/>
          </a:p>
        </p:txBody>
      </p:sp>
      <p:sp>
        <p:nvSpPr>
          <p:cNvPr id="236" name="Google Shape;236;p32"/>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grpSp>
        <p:nvGrpSpPr>
          <p:cNvPr id="237" name="Google Shape;237;p32"/>
          <p:cNvGrpSpPr/>
          <p:nvPr/>
        </p:nvGrpSpPr>
        <p:grpSpPr>
          <a:xfrm>
            <a:off x="5674025" y="622100"/>
            <a:ext cx="2752500" cy="263100"/>
            <a:chOff x="1207500" y="3997850"/>
            <a:chExt cx="2752500" cy="263100"/>
          </a:xfrm>
        </p:grpSpPr>
        <p:sp>
          <p:nvSpPr>
            <p:cNvPr id="238" name="Google Shape;238;p32"/>
            <p:cNvSpPr/>
            <p:nvPr/>
          </p:nvSpPr>
          <p:spPr>
            <a:xfrm>
              <a:off x="1207500" y="3997850"/>
              <a:ext cx="2752500" cy="2631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2"/>
            <p:cNvSpPr/>
            <p:nvPr/>
          </p:nvSpPr>
          <p:spPr>
            <a:xfrm>
              <a:off x="1259125" y="4041650"/>
              <a:ext cx="175500" cy="175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2"/>
            <p:cNvSpPr/>
            <p:nvPr/>
          </p:nvSpPr>
          <p:spPr>
            <a:xfrm>
              <a:off x="1486175" y="4041650"/>
              <a:ext cx="175500" cy="175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2"/>
            <p:cNvSpPr/>
            <p:nvPr/>
          </p:nvSpPr>
          <p:spPr>
            <a:xfrm>
              <a:off x="1713225" y="4041650"/>
              <a:ext cx="175500" cy="175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2"/>
            <p:cNvSpPr/>
            <p:nvPr/>
          </p:nvSpPr>
          <p:spPr>
            <a:xfrm>
              <a:off x="1940275" y="4041650"/>
              <a:ext cx="175500" cy="175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60" name="Shape 9460"/>
        <p:cNvGrpSpPr/>
        <p:nvPr/>
      </p:nvGrpSpPr>
      <p:grpSpPr>
        <a:xfrm>
          <a:off x="0" y="0"/>
          <a:ext cx="0" cy="0"/>
          <a:chOff x="0" y="0"/>
          <a:chExt cx="0" cy="0"/>
        </a:xfrm>
      </p:grpSpPr>
      <p:sp>
        <p:nvSpPr>
          <p:cNvPr id="9461" name="Google Shape;9461;p68"/>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8"/>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8"/>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4" name="Google Shape;9464;p68"/>
          <p:cNvGrpSpPr/>
          <p:nvPr/>
        </p:nvGrpSpPr>
        <p:grpSpPr>
          <a:xfrm>
            <a:off x="2987728" y="1561903"/>
            <a:ext cx="371882" cy="373766"/>
            <a:chOff x="-41270450" y="1973375"/>
            <a:chExt cx="315850" cy="317450"/>
          </a:xfrm>
        </p:grpSpPr>
        <p:sp>
          <p:nvSpPr>
            <p:cNvPr id="9465" name="Google Shape;9465;p68"/>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8"/>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8"/>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8"/>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9" name="Google Shape;9469;p68"/>
          <p:cNvGrpSpPr/>
          <p:nvPr/>
        </p:nvGrpSpPr>
        <p:grpSpPr>
          <a:xfrm>
            <a:off x="3005407" y="2008859"/>
            <a:ext cx="395871" cy="372088"/>
            <a:chOff x="-41291625" y="2339025"/>
            <a:chExt cx="336225" cy="316025"/>
          </a:xfrm>
        </p:grpSpPr>
        <p:sp>
          <p:nvSpPr>
            <p:cNvPr id="9470" name="Google Shape;9470;p68"/>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8"/>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2" name="Google Shape;9472;p68"/>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8"/>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8"/>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8"/>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8"/>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8"/>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8" name="Google Shape;9478;p68"/>
          <p:cNvGrpSpPr/>
          <p:nvPr/>
        </p:nvGrpSpPr>
        <p:grpSpPr>
          <a:xfrm>
            <a:off x="1229534" y="1533910"/>
            <a:ext cx="396931" cy="373147"/>
            <a:chOff x="-42804750" y="1949600"/>
            <a:chExt cx="337125" cy="316925"/>
          </a:xfrm>
        </p:grpSpPr>
        <p:sp>
          <p:nvSpPr>
            <p:cNvPr id="9479" name="Google Shape;9479;p68"/>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8"/>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8"/>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68"/>
          <p:cNvGrpSpPr/>
          <p:nvPr/>
        </p:nvGrpSpPr>
        <p:grpSpPr>
          <a:xfrm>
            <a:off x="1292211" y="1986607"/>
            <a:ext cx="335706" cy="364258"/>
            <a:chOff x="-42778750" y="2320125"/>
            <a:chExt cx="285125" cy="309375"/>
          </a:xfrm>
        </p:grpSpPr>
        <p:sp>
          <p:nvSpPr>
            <p:cNvPr id="9483" name="Google Shape;9483;p68"/>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8"/>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68"/>
          <p:cNvGrpSpPr/>
          <p:nvPr/>
        </p:nvGrpSpPr>
        <p:grpSpPr>
          <a:xfrm>
            <a:off x="1269879" y="2433612"/>
            <a:ext cx="375591" cy="374678"/>
            <a:chOff x="-42796875" y="2680675"/>
            <a:chExt cx="319000" cy="318225"/>
          </a:xfrm>
        </p:grpSpPr>
        <p:sp>
          <p:nvSpPr>
            <p:cNvPr id="9486" name="Google Shape;9486;p68"/>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8"/>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8"/>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8"/>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8"/>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1" name="Google Shape;9491;p68"/>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8"/>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8"/>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8"/>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8"/>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6" name="Google Shape;9496;p68"/>
          <p:cNvGrpSpPr/>
          <p:nvPr/>
        </p:nvGrpSpPr>
        <p:grpSpPr>
          <a:xfrm>
            <a:off x="2168150" y="3311887"/>
            <a:ext cx="390426" cy="369586"/>
            <a:chOff x="-39055650" y="2315975"/>
            <a:chExt cx="331600" cy="313900"/>
          </a:xfrm>
        </p:grpSpPr>
        <p:sp>
          <p:nvSpPr>
            <p:cNvPr id="9497" name="Google Shape;9497;p68"/>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8"/>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9" name="Google Shape;9499;p68"/>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8"/>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1" name="Google Shape;9501;p68"/>
          <p:cNvGrpSpPr/>
          <p:nvPr/>
        </p:nvGrpSpPr>
        <p:grpSpPr>
          <a:xfrm>
            <a:off x="1659816" y="1534087"/>
            <a:ext cx="380241" cy="371793"/>
            <a:chOff x="-42430625" y="1949750"/>
            <a:chExt cx="322950" cy="315775"/>
          </a:xfrm>
        </p:grpSpPr>
        <p:sp>
          <p:nvSpPr>
            <p:cNvPr id="9502" name="Google Shape;9502;p68"/>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8"/>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8"/>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8"/>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6" name="Google Shape;9506;p68"/>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8"/>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8"/>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8"/>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8"/>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8"/>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2" name="Google Shape;9512;p68"/>
          <p:cNvGrpSpPr/>
          <p:nvPr/>
        </p:nvGrpSpPr>
        <p:grpSpPr>
          <a:xfrm>
            <a:off x="2623344" y="3310032"/>
            <a:ext cx="372824" cy="372058"/>
            <a:chOff x="-38686275" y="2314400"/>
            <a:chExt cx="316650" cy="316000"/>
          </a:xfrm>
        </p:grpSpPr>
        <p:sp>
          <p:nvSpPr>
            <p:cNvPr id="9513" name="Google Shape;9513;p68"/>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8"/>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68"/>
          <p:cNvGrpSpPr/>
          <p:nvPr/>
        </p:nvGrpSpPr>
        <p:grpSpPr>
          <a:xfrm>
            <a:off x="2621946" y="3802072"/>
            <a:ext cx="375620" cy="373736"/>
            <a:chOff x="-38686275" y="2682250"/>
            <a:chExt cx="319025" cy="317425"/>
          </a:xfrm>
        </p:grpSpPr>
        <p:sp>
          <p:nvSpPr>
            <p:cNvPr id="9516" name="Google Shape;9516;p68"/>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8"/>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68"/>
          <p:cNvGrpSpPr/>
          <p:nvPr/>
        </p:nvGrpSpPr>
        <p:grpSpPr>
          <a:xfrm>
            <a:off x="3940328" y="3800615"/>
            <a:ext cx="391368" cy="376650"/>
            <a:chOff x="-37534750" y="2668075"/>
            <a:chExt cx="332400" cy="319900"/>
          </a:xfrm>
        </p:grpSpPr>
        <p:sp>
          <p:nvSpPr>
            <p:cNvPr id="9519" name="Google Shape;9519;p68"/>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8"/>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1" name="Google Shape;9521;p68"/>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2" name="Google Shape;9522;p68"/>
          <p:cNvGrpSpPr/>
          <p:nvPr/>
        </p:nvGrpSpPr>
        <p:grpSpPr>
          <a:xfrm>
            <a:off x="2131694" y="1981750"/>
            <a:ext cx="375591" cy="374060"/>
            <a:chOff x="-42062025" y="2316000"/>
            <a:chExt cx="319000" cy="317700"/>
          </a:xfrm>
        </p:grpSpPr>
        <p:sp>
          <p:nvSpPr>
            <p:cNvPr id="9523" name="Google Shape;9523;p68"/>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8"/>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5" name="Google Shape;9525;p68"/>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6" name="Google Shape;9526;p68"/>
          <p:cNvGrpSpPr/>
          <p:nvPr/>
        </p:nvGrpSpPr>
        <p:grpSpPr>
          <a:xfrm>
            <a:off x="876569" y="2892853"/>
            <a:ext cx="330143" cy="368173"/>
            <a:chOff x="-40150450" y="1977325"/>
            <a:chExt cx="280400" cy="312700"/>
          </a:xfrm>
        </p:grpSpPr>
        <p:sp>
          <p:nvSpPr>
            <p:cNvPr id="9527" name="Google Shape;9527;p68"/>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8"/>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8"/>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8"/>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68"/>
          <p:cNvGrpSpPr/>
          <p:nvPr/>
        </p:nvGrpSpPr>
        <p:grpSpPr>
          <a:xfrm>
            <a:off x="870534" y="3352072"/>
            <a:ext cx="342211" cy="372824"/>
            <a:chOff x="-40160700" y="2339625"/>
            <a:chExt cx="290650" cy="316650"/>
          </a:xfrm>
        </p:grpSpPr>
        <p:sp>
          <p:nvSpPr>
            <p:cNvPr id="9532" name="Google Shape;9532;p68"/>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8"/>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8"/>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8"/>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8"/>
          <p:cNvGrpSpPr/>
          <p:nvPr/>
        </p:nvGrpSpPr>
        <p:grpSpPr>
          <a:xfrm>
            <a:off x="852359" y="3802529"/>
            <a:ext cx="375591" cy="372824"/>
            <a:chOff x="-40171725" y="2705875"/>
            <a:chExt cx="319000" cy="316650"/>
          </a:xfrm>
        </p:grpSpPr>
        <p:sp>
          <p:nvSpPr>
            <p:cNvPr id="9537" name="Google Shape;9537;p68"/>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8"/>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8"/>
          <p:cNvGrpSpPr/>
          <p:nvPr/>
        </p:nvGrpSpPr>
        <p:grpSpPr>
          <a:xfrm>
            <a:off x="3109957" y="2876984"/>
            <a:ext cx="272686" cy="373766"/>
            <a:chOff x="-38275925" y="1946600"/>
            <a:chExt cx="231600" cy="317450"/>
          </a:xfrm>
        </p:grpSpPr>
        <p:sp>
          <p:nvSpPr>
            <p:cNvPr id="9540" name="Google Shape;9540;p68"/>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8"/>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2" name="Google Shape;9542;p68"/>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8"/>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4" name="Google Shape;9544;p68"/>
          <p:cNvGrpSpPr/>
          <p:nvPr/>
        </p:nvGrpSpPr>
        <p:grpSpPr>
          <a:xfrm>
            <a:off x="2173841" y="4274426"/>
            <a:ext cx="382096" cy="371911"/>
            <a:chOff x="-37190575" y="1951325"/>
            <a:chExt cx="324525" cy="315875"/>
          </a:xfrm>
        </p:grpSpPr>
        <p:sp>
          <p:nvSpPr>
            <p:cNvPr id="9545" name="Google Shape;9545;p68"/>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8"/>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8"/>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8"/>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8"/>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0" name="Google Shape;9550;p68"/>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1" name="Google Shape;9551;p68"/>
          <p:cNvGrpSpPr/>
          <p:nvPr/>
        </p:nvGrpSpPr>
        <p:grpSpPr>
          <a:xfrm>
            <a:off x="2574144" y="2060577"/>
            <a:ext cx="373736" cy="293055"/>
            <a:chOff x="-41694200" y="2382950"/>
            <a:chExt cx="317425" cy="248900"/>
          </a:xfrm>
        </p:grpSpPr>
        <p:sp>
          <p:nvSpPr>
            <p:cNvPr id="9552" name="Google Shape;9552;p68"/>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8"/>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68"/>
          <p:cNvGrpSpPr/>
          <p:nvPr/>
        </p:nvGrpSpPr>
        <p:grpSpPr>
          <a:xfrm>
            <a:off x="2570967" y="2413885"/>
            <a:ext cx="375591" cy="373766"/>
            <a:chOff x="-41695775" y="2683025"/>
            <a:chExt cx="319000" cy="317450"/>
          </a:xfrm>
        </p:grpSpPr>
        <p:sp>
          <p:nvSpPr>
            <p:cNvPr id="9555" name="Google Shape;9555;p68"/>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8"/>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8"/>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68"/>
          <p:cNvGrpSpPr/>
          <p:nvPr/>
        </p:nvGrpSpPr>
        <p:grpSpPr>
          <a:xfrm>
            <a:off x="1313266" y="2906655"/>
            <a:ext cx="342211" cy="375620"/>
            <a:chOff x="-39792875" y="1971800"/>
            <a:chExt cx="290650" cy="319025"/>
          </a:xfrm>
        </p:grpSpPr>
        <p:sp>
          <p:nvSpPr>
            <p:cNvPr id="9559" name="Google Shape;9559;p68"/>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8"/>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68"/>
          <p:cNvGrpSpPr/>
          <p:nvPr/>
        </p:nvGrpSpPr>
        <p:grpSpPr>
          <a:xfrm>
            <a:off x="1323705" y="3354881"/>
            <a:ext cx="324609" cy="374825"/>
            <a:chOff x="-39783425" y="2337925"/>
            <a:chExt cx="275700" cy="318350"/>
          </a:xfrm>
        </p:grpSpPr>
        <p:sp>
          <p:nvSpPr>
            <p:cNvPr id="9562" name="Google Shape;9562;p68"/>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8"/>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4" name="Google Shape;9564;p68"/>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5" name="Google Shape;9565;p68"/>
          <p:cNvGrpSpPr/>
          <p:nvPr/>
        </p:nvGrpSpPr>
        <p:grpSpPr>
          <a:xfrm>
            <a:off x="3490328" y="2878839"/>
            <a:ext cx="383950" cy="372618"/>
            <a:chOff x="-37956150" y="1948175"/>
            <a:chExt cx="326100" cy="316475"/>
          </a:xfrm>
        </p:grpSpPr>
        <p:sp>
          <p:nvSpPr>
            <p:cNvPr id="9566" name="Google Shape;9566;p68"/>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8"/>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8"/>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68"/>
          <p:cNvGrpSpPr/>
          <p:nvPr/>
        </p:nvGrpSpPr>
        <p:grpSpPr>
          <a:xfrm>
            <a:off x="3497847" y="3386092"/>
            <a:ext cx="375620" cy="243015"/>
            <a:chOff x="-37953000" y="2379000"/>
            <a:chExt cx="319025" cy="206400"/>
          </a:xfrm>
        </p:grpSpPr>
        <p:sp>
          <p:nvSpPr>
            <p:cNvPr id="9570" name="Google Shape;9570;p68"/>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8"/>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8"/>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8"/>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8"/>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5" name="Google Shape;9575;p68"/>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8"/>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8"/>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578" name="Google Shape;9578;p68"/>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579" name="Google Shape;9579;p68"/>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0" name="Google Shape;9580;p68"/>
          <p:cNvGrpSpPr/>
          <p:nvPr/>
        </p:nvGrpSpPr>
        <p:grpSpPr>
          <a:xfrm>
            <a:off x="4865594" y="2008353"/>
            <a:ext cx="354107" cy="355063"/>
            <a:chOff x="-28467625" y="2331750"/>
            <a:chExt cx="296150" cy="296950"/>
          </a:xfrm>
        </p:grpSpPr>
        <p:sp>
          <p:nvSpPr>
            <p:cNvPr id="9581" name="Google Shape;9581;p68"/>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8"/>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68"/>
          <p:cNvGrpSpPr/>
          <p:nvPr/>
        </p:nvGrpSpPr>
        <p:grpSpPr>
          <a:xfrm>
            <a:off x="4879719" y="2451434"/>
            <a:ext cx="325858" cy="351327"/>
            <a:chOff x="-28461325" y="2701925"/>
            <a:chExt cx="272525" cy="293825"/>
          </a:xfrm>
        </p:grpSpPr>
        <p:sp>
          <p:nvSpPr>
            <p:cNvPr id="9584" name="Google Shape;9584;p68"/>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8"/>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8"/>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68"/>
          <p:cNvGrpSpPr/>
          <p:nvPr/>
        </p:nvGrpSpPr>
        <p:grpSpPr>
          <a:xfrm>
            <a:off x="7103910" y="1625071"/>
            <a:ext cx="354107" cy="226974"/>
            <a:chOff x="-26585200" y="2025375"/>
            <a:chExt cx="296150" cy="189825"/>
          </a:xfrm>
        </p:grpSpPr>
        <p:sp>
          <p:nvSpPr>
            <p:cNvPr id="9588" name="Google Shape;9588;p68"/>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8"/>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8"/>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8"/>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8"/>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68"/>
          <p:cNvGrpSpPr/>
          <p:nvPr/>
        </p:nvGrpSpPr>
        <p:grpSpPr>
          <a:xfrm>
            <a:off x="7104373" y="2009294"/>
            <a:ext cx="353180" cy="353180"/>
            <a:chOff x="-26584425" y="2340425"/>
            <a:chExt cx="295375" cy="295375"/>
          </a:xfrm>
        </p:grpSpPr>
        <p:sp>
          <p:nvSpPr>
            <p:cNvPr id="9594" name="Google Shape;9594;p68"/>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8"/>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8"/>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8"/>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8"/>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68"/>
          <p:cNvGrpSpPr/>
          <p:nvPr/>
        </p:nvGrpSpPr>
        <p:grpSpPr>
          <a:xfrm>
            <a:off x="7099202" y="2450388"/>
            <a:ext cx="363523" cy="353419"/>
            <a:chOff x="-26585200" y="2710400"/>
            <a:chExt cx="304025" cy="295575"/>
          </a:xfrm>
        </p:grpSpPr>
        <p:sp>
          <p:nvSpPr>
            <p:cNvPr id="9600" name="Google Shape;9600;p68"/>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8"/>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8"/>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8"/>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8"/>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8"/>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8"/>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8"/>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8"/>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8"/>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8"/>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8"/>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68"/>
          <p:cNvGrpSpPr/>
          <p:nvPr/>
        </p:nvGrpSpPr>
        <p:grpSpPr>
          <a:xfrm>
            <a:off x="5754337" y="2891866"/>
            <a:ext cx="354136" cy="353210"/>
            <a:chOff x="-24709875" y="1970225"/>
            <a:chExt cx="296175" cy="295400"/>
          </a:xfrm>
        </p:grpSpPr>
        <p:sp>
          <p:nvSpPr>
            <p:cNvPr id="9613" name="Google Shape;9613;p68"/>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8"/>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68"/>
          <p:cNvGrpSpPr/>
          <p:nvPr/>
        </p:nvGrpSpPr>
        <p:grpSpPr>
          <a:xfrm>
            <a:off x="5786352" y="3338744"/>
            <a:ext cx="290107" cy="354107"/>
            <a:chOff x="-24683100" y="2340425"/>
            <a:chExt cx="242625" cy="296150"/>
          </a:xfrm>
        </p:grpSpPr>
        <p:sp>
          <p:nvSpPr>
            <p:cNvPr id="9616" name="Google Shape;9616;p68"/>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8"/>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8"/>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8"/>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0" name="Google Shape;9620;p68"/>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1" name="Google Shape;9621;p68"/>
          <p:cNvGrpSpPr/>
          <p:nvPr/>
        </p:nvGrpSpPr>
        <p:grpSpPr>
          <a:xfrm>
            <a:off x="7992594" y="2891866"/>
            <a:ext cx="360713" cy="353210"/>
            <a:chOff x="-22881800" y="1971800"/>
            <a:chExt cx="301675" cy="295400"/>
          </a:xfrm>
        </p:grpSpPr>
        <p:sp>
          <p:nvSpPr>
            <p:cNvPr id="9622" name="Google Shape;9622;p68"/>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8"/>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8"/>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8"/>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8"/>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8"/>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8" name="Google Shape;9628;p68"/>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8"/>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0" name="Google Shape;9630;p68"/>
          <p:cNvGrpSpPr/>
          <p:nvPr/>
        </p:nvGrpSpPr>
        <p:grpSpPr>
          <a:xfrm>
            <a:off x="5368939" y="2450029"/>
            <a:ext cx="227930" cy="354136"/>
            <a:chOff x="-28043900" y="2701925"/>
            <a:chExt cx="190625" cy="296175"/>
          </a:xfrm>
        </p:grpSpPr>
        <p:sp>
          <p:nvSpPr>
            <p:cNvPr id="9631" name="Google Shape;9631;p68"/>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8"/>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8"/>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8"/>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8"/>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68"/>
          <p:cNvGrpSpPr/>
          <p:nvPr/>
        </p:nvGrpSpPr>
        <p:grpSpPr>
          <a:xfrm>
            <a:off x="7541805" y="1561968"/>
            <a:ext cx="354136" cy="353180"/>
            <a:chOff x="-26215025" y="1971025"/>
            <a:chExt cx="296175" cy="295375"/>
          </a:xfrm>
        </p:grpSpPr>
        <p:sp>
          <p:nvSpPr>
            <p:cNvPr id="9637" name="Google Shape;9637;p68"/>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8"/>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8"/>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8"/>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8"/>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8"/>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8"/>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8"/>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68"/>
          <p:cNvGrpSpPr/>
          <p:nvPr/>
        </p:nvGrpSpPr>
        <p:grpSpPr>
          <a:xfrm>
            <a:off x="7541327" y="2009758"/>
            <a:ext cx="355093" cy="352253"/>
            <a:chOff x="-26215825" y="2341200"/>
            <a:chExt cx="296975" cy="294600"/>
          </a:xfrm>
        </p:grpSpPr>
        <p:sp>
          <p:nvSpPr>
            <p:cNvPr id="9646" name="Google Shape;9646;p68"/>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8"/>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68"/>
          <p:cNvGrpSpPr/>
          <p:nvPr/>
        </p:nvGrpSpPr>
        <p:grpSpPr>
          <a:xfrm>
            <a:off x="7573357" y="2450508"/>
            <a:ext cx="291033" cy="353180"/>
            <a:chOff x="-26179575" y="2710600"/>
            <a:chExt cx="243400" cy="295375"/>
          </a:xfrm>
        </p:grpSpPr>
        <p:sp>
          <p:nvSpPr>
            <p:cNvPr id="9649" name="Google Shape;9649;p68"/>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8"/>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8"/>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68"/>
          <p:cNvGrpSpPr/>
          <p:nvPr/>
        </p:nvGrpSpPr>
        <p:grpSpPr>
          <a:xfrm>
            <a:off x="6212417" y="2891881"/>
            <a:ext cx="337187" cy="353180"/>
            <a:chOff x="-24328675" y="1971025"/>
            <a:chExt cx="282000" cy="295375"/>
          </a:xfrm>
        </p:grpSpPr>
        <p:sp>
          <p:nvSpPr>
            <p:cNvPr id="9653" name="Google Shape;9653;p68"/>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8"/>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68"/>
          <p:cNvGrpSpPr/>
          <p:nvPr/>
        </p:nvGrpSpPr>
        <p:grpSpPr>
          <a:xfrm>
            <a:off x="6214778" y="3339207"/>
            <a:ext cx="332464" cy="353180"/>
            <a:chOff x="-24330250" y="2340425"/>
            <a:chExt cx="278050" cy="295375"/>
          </a:xfrm>
        </p:grpSpPr>
        <p:sp>
          <p:nvSpPr>
            <p:cNvPr id="9656" name="Google Shape;9656;p68"/>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8"/>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8"/>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8"/>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8"/>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8"/>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8"/>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8"/>
          <p:cNvGrpSpPr/>
          <p:nvPr/>
        </p:nvGrpSpPr>
        <p:grpSpPr>
          <a:xfrm>
            <a:off x="6204420" y="3780420"/>
            <a:ext cx="353180" cy="353180"/>
            <a:chOff x="-24338900" y="2710600"/>
            <a:chExt cx="295375" cy="295375"/>
          </a:xfrm>
        </p:grpSpPr>
        <p:sp>
          <p:nvSpPr>
            <p:cNvPr id="9664" name="Google Shape;9664;p68"/>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8"/>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68"/>
          <p:cNvGrpSpPr/>
          <p:nvPr/>
        </p:nvGrpSpPr>
        <p:grpSpPr>
          <a:xfrm>
            <a:off x="7995419" y="3339805"/>
            <a:ext cx="355063" cy="351984"/>
            <a:chOff x="-22859750" y="2335900"/>
            <a:chExt cx="296950" cy="294375"/>
          </a:xfrm>
        </p:grpSpPr>
        <p:sp>
          <p:nvSpPr>
            <p:cNvPr id="9667" name="Google Shape;9667;p68"/>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8"/>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8"/>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68"/>
          <p:cNvGrpSpPr/>
          <p:nvPr/>
        </p:nvGrpSpPr>
        <p:grpSpPr>
          <a:xfrm>
            <a:off x="5774767" y="1561953"/>
            <a:ext cx="311749" cy="353210"/>
            <a:chOff x="-27710725" y="1959200"/>
            <a:chExt cx="260725" cy="295400"/>
          </a:xfrm>
        </p:grpSpPr>
        <p:sp>
          <p:nvSpPr>
            <p:cNvPr id="9671" name="Google Shape;9671;p68"/>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8"/>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68"/>
          <p:cNvGrpSpPr/>
          <p:nvPr/>
        </p:nvGrpSpPr>
        <p:grpSpPr>
          <a:xfrm>
            <a:off x="5752631" y="2070499"/>
            <a:ext cx="356020" cy="230770"/>
            <a:chOff x="-27728850" y="2382950"/>
            <a:chExt cx="297750" cy="193000"/>
          </a:xfrm>
        </p:grpSpPr>
        <p:sp>
          <p:nvSpPr>
            <p:cNvPr id="9674" name="Google Shape;9674;p68"/>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8"/>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8"/>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7" name="Google Shape;9677;p68"/>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8"/>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9" name="Google Shape;9679;p68"/>
          <p:cNvGrpSpPr/>
          <p:nvPr/>
        </p:nvGrpSpPr>
        <p:grpSpPr>
          <a:xfrm>
            <a:off x="7983975" y="2018710"/>
            <a:ext cx="354136" cy="334348"/>
            <a:chOff x="-25844850" y="2357750"/>
            <a:chExt cx="296175" cy="279625"/>
          </a:xfrm>
        </p:grpSpPr>
        <p:sp>
          <p:nvSpPr>
            <p:cNvPr id="9680" name="Google Shape;9680;p68"/>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8"/>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8"/>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8"/>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8"/>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8"/>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6" name="Google Shape;9686;p68"/>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7" name="Google Shape;9687;p68"/>
          <p:cNvGrpSpPr/>
          <p:nvPr/>
        </p:nvGrpSpPr>
        <p:grpSpPr>
          <a:xfrm>
            <a:off x="6712883" y="2891866"/>
            <a:ext cx="228887" cy="353210"/>
            <a:chOff x="-23917525" y="1970225"/>
            <a:chExt cx="191425" cy="295400"/>
          </a:xfrm>
        </p:grpSpPr>
        <p:sp>
          <p:nvSpPr>
            <p:cNvPr id="9688" name="Google Shape;9688;p68"/>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8"/>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8"/>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68"/>
          <p:cNvGrpSpPr/>
          <p:nvPr/>
        </p:nvGrpSpPr>
        <p:grpSpPr>
          <a:xfrm>
            <a:off x="6668164" y="3338744"/>
            <a:ext cx="318325" cy="354107"/>
            <a:chOff x="-23952175" y="2340425"/>
            <a:chExt cx="266225" cy="296150"/>
          </a:xfrm>
        </p:grpSpPr>
        <p:sp>
          <p:nvSpPr>
            <p:cNvPr id="9692" name="Google Shape;9692;p68"/>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8"/>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4" name="Google Shape;9694;p68"/>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5" name="Google Shape;9695;p68"/>
          <p:cNvGrpSpPr/>
          <p:nvPr/>
        </p:nvGrpSpPr>
        <p:grpSpPr>
          <a:xfrm>
            <a:off x="8053336" y="3779000"/>
            <a:ext cx="239230" cy="356020"/>
            <a:chOff x="-22811700" y="2700350"/>
            <a:chExt cx="200075" cy="297750"/>
          </a:xfrm>
        </p:grpSpPr>
        <p:sp>
          <p:nvSpPr>
            <p:cNvPr id="9696" name="Google Shape;9696;p68"/>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8"/>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8"/>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9" name="Google Shape;9699;p68"/>
          <p:cNvGrpSpPr/>
          <p:nvPr/>
        </p:nvGrpSpPr>
        <p:grpSpPr>
          <a:xfrm>
            <a:off x="6201787" y="1561490"/>
            <a:ext cx="355063" cy="354136"/>
            <a:chOff x="-27358650" y="1961575"/>
            <a:chExt cx="296950" cy="296175"/>
          </a:xfrm>
        </p:grpSpPr>
        <p:sp>
          <p:nvSpPr>
            <p:cNvPr id="9700" name="Google Shape;9700;p68"/>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8"/>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2" name="Google Shape;9702;p68"/>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8"/>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8"/>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5" name="Google Shape;9705;p68"/>
          <p:cNvGrpSpPr/>
          <p:nvPr/>
        </p:nvGrpSpPr>
        <p:grpSpPr>
          <a:xfrm>
            <a:off x="4865631" y="3349565"/>
            <a:ext cx="356946" cy="332464"/>
            <a:chOff x="-25477800" y="2357750"/>
            <a:chExt cx="298525" cy="278050"/>
          </a:xfrm>
        </p:grpSpPr>
        <p:sp>
          <p:nvSpPr>
            <p:cNvPr id="9706" name="Google Shape;9706;p68"/>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8"/>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8" name="Google Shape;9708;p68"/>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9" name="Google Shape;9709;p68"/>
          <p:cNvGrpSpPr/>
          <p:nvPr/>
        </p:nvGrpSpPr>
        <p:grpSpPr>
          <a:xfrm>
            <a:off x="7100357" y="2891881"/>
            <a:ext cx="354136" cy="353180"/>
            <a:chOff x="-23599325" y="1971025"/>
            <a:chExt cx="296175" cy="295375"/>
          </a:xfrm>
        </p:grpSpPr>
        <p:sp>
          <p:nvSpPr>
            <p:cNvPr id="9710" name="Google Shape;9710;p68"/>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8"/>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2" name="Google Shape;9712;p68"/>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8"/>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8"/>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5" name="Google Shape;9715;p68"/>
          <p:cNvGrpSpPr/>
          <p:nvPr/>
        </p:nvGrpSpPr>
        <p:grpSpPr>
          <a:xfrm>
            <a:off x="6644801" y="1561609"/>
            <a:ext cx="360713" cy="353897"/>
            <a:chOff x="-26993200" y="1961775"/>
            <a:chExt cx="301675" cy="295975"/>
          </a:xfrm>
        </p:grpSpPr>
        <p:sp>
          <p:nvSpPr>
            <p:cNvPr id="9716" name="Google Shape;9716;p68"/>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8"/>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8"/>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9" name="Google Shape;9719;p68"/>
          <p:cNvGrpSpPr/>
          <p:nvPr/>
        </p:nvGrpSpPr>
        <p:grpSpPr>
          <a:xfrm>
            <a:off x="6669761" y="2009294"/>
            <a:ext cx="310792" cy="353180"/>
            <a:chOff x="-26970350" y="2332550"/>
            <a:chExt cx="259925" cy="295375"/>
          </a:xfrm>
        </p:grpSpPr>
        <p:sp>
          <p:nvSpPr>
            <p:cNvPr id="9720" name="Google Shape;9720;p68"/>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8"/>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68"/>
          <p:cNvGrpSpPr/>
          <p:nvPr/>
        </p:nvGrpSpPr>
        <p:grpSpPr>
          <a:xfrm>
            <a:off x="6649046" y="2482059"/>
            <a:ext cx="352223" cy="290077"/>
            <a:chOff x="-26986100" y="2735800"/>
            <a:chExt cx="294575" cy="242600"/>
          </a:xfrm>
        </p:grpSpPr>
        <p:sp>
          <p:nvSpPr>
            <p:cNvPr id="9723" name="Google Shape;9723;p68"/>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8"/>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5" name="Google Shape;9725;p68"/>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6" name="Google Shape;9726;p68"/>
          <p:cNvGrpSpPr/>
          <p:nvPr/>
        </p:nvGrpSpPr>
        <p:grpSpPr>
          <a:xfrm>
            <a:off x="5308265" y="3338744"/>
            <a:ext cx="353180" cy="354107"/>
            <a:chOff x="-25104475" y="2340425"/>
            <a:chExt cx="295375" cy="296150"/>
          </a:xfrm>
        </p:grpSpPr>
        <p:sp>
          <p:nvSpPr>
            <p:cNvPr id="9727" name="Google Shape;9727;p68"/>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8"/>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8"/>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8"/>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8"/>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8"/>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8"/>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8"/>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8"/>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6" name="Google Shape;9736;p68"/>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7" name="Google Shape;9737;p68"/>
          <p:cNvGrpSpPr/>
          <p:nvPr/>
        </p:nvGrpSpPr>
        <p:grpSpPr>
          <a:xfrm>
            <a:off x="7548093" y="2891403"/>
            <a:ext cx="355063" cy="354136"/>
            <a:chOff x="-23229925" y="1970225"/>
            <a:chExt cx="296950" cy="296175"/>
          </a:xfrm>
        </p:grpSpPr>
        <p:sp>
          <p:nvSpPr>
            <p:cNvPr id="9738" name="Google Shape;9738;p68"/>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8"/>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8"/>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8"/>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68"/>
          <p:cNvGrpSpPr/>
          <p:nvPr/>
        </p:nvGrpSpPr>
        <p:grpSpPr>
          <a:xfrm>
            <a:off x="7590466" y="3338266"/>
            <a:ext cx="270318" cy="355063"/>
            <a:chOff x="-23177950" y="2340425"/>
            <a:chExt cx="226075" cy="296950"/>
          </a:xfrm>
        </p:grpSpPr>
        <p:sp>
          <p:nvSpPr>
            <p:cNvPr id="9743" name="Google Shape;9743;p68"/>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8"/>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68"/>
          <p:cNvGrpSpPr/>
          <p:nvPr/>
        </p:nvGrpSpPr>
        <p:grpSpPr>
          <a:xfrm>
            <a:off x="7548556" y="3779942"/>
            <a:ext cx="354136" cy="354136"/>
            <a:chOff x="-23229150" y="2710600"/>
            <a:chExt cx="296175" cy="296175"/>
          </a:xfrm>
        </p:grpSpPr>
        <p:sp>
          <p:nvSpPr>
            <p:cNvPr id="9746" name="Google Shape;9746;p68"/>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8"/>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8" name="Google Shape;9748;p68"/>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52" name="Shape 9752"/>
        <p:cNvGrpSpPr/>
        <p:nvPr/>
      </p:nvGrpSpPr>
      <p:grpSpPr>
        <a:xfrm>
          <a:off x="0" y="0"/>
          <a:ext cx="0" cy="0"/>
          <a:chOff x="0" y="0"/>
          <a:chExt cx="0" cy="0"/>
        </a:xfrm>
      </p:grpSpPr>
      <p:sp>
        <p:nvSpPr>
          <p:cNvPr id="9753" name="Google Shape;9753;p69"/>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54" name="Google Shape;9754;p69"/>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755" name="Google Shape;9755;p69"/>
          <p:cNvGrpSpPr/>
          <p:nvPr/>
        </p:nvGrpSpPr>
        <p:grpSpPr>
          <a:xfrm>
            <a:off x="854368" y="1541720"/>
            <a:ext cx="366269" cy="366240"/>
            <a:chOff x="-65131525" y="1914325"/>
            <a:chExt cx="316650" cy="316625"/>
          </a:xfrm>
        </p:grpSpPr>
        <p:sp>
          <p:nvSpPr>
            <p:cNvPr id="9756" name="Google Shape;9756;p69"/>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9"/>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69"/>
          <p:cNvGrpSpPr/>
          <p:nvPr/>
        </p:nvGrpSpPr>
        <p:grpSpPr>
          <a:xfrm>
            <a:off x="854368" y="2022007"/>
            <a:ext cx="366269" cy="366269"/>
            <a:chOff x="-65131525" y="2281350"/>
            <a:chExt cx="316650" cy="316650"/>
          </a:xfrm>
        </p:grpSpPr>
        <p:sp>
          <p:nvSpPr>
            <p:cNvPr id="9759" name="Google Shape;9759;p69"/>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9"/>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69"/>
          <p:cNvGrpSpPr/>
          <p:nvPr/>
        </p:nvGrpSpPr>
        <p:grpSpPr>
          <a:xfrm>
            <a:off x="857564" y="2487006"/>
            <a:ext cx="359878" cy="367165"/>
            <a:chOff x="-65129950" y="2646800"/>
            <a:chExt cx="311125" cy="317425"/>
          </a:xfrm>
        </p:grpSpPr>
        <p:sp>
          <p:nvSpPr>
            <p:cNvPr id="9762" name="Google Shape;9762;p69"/>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9"/>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69"/>
          <p:cNvGrpSpPr/>
          <p:nvPr/>
        </p:nvGrpSpPr>
        <p:grpSpPr>
          <a:xfrm>
            <a:off x="3060897" y="1540332"/>
            <a:ext cx="368987" cy="369016"/>
            <a:chOff x="-63252250" y="1930850"/>
            <a:chExt cx="319000" cy="319025"/>
          </a:xfrm>
        </p:grpSpPr>
        <p:sp>
          <p:nvSpPr>
            <p:cNvPr id="9765" name="Google Shape;9765;p69"/>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9"/>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7" name="Google Shape;9767;p69"/>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8" name="Google Shape;9768;p69"/>
          <p:cNvGrpSpPr/>
          <p:nvPr/>
        </p:nvGrpSpPr>
        <p:grpSpPr>
          <a:xfrm>
            <a:off x="3061808" y="2486543"/>
            <a:ext cx="367165" cy="368091"/>
            <a:chOff x="-63250675" y="2664125"/>
            <a:chExt cx="317425" cy="318225"/>
          </a:xfrm>
        </p:grpSpPr>
        <p:sp>
          <p:nvSpPr>
            <p:cNvPr id="9769" name="Google Shape;9769;p69"/>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9"/>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69"/>
          <p:cNvGrpSpPr/>
          <p:nvPr/>
        </p:nvGrpSpPr>
        <p:grpSpPr>
          <a:xfrm>
            <a:off x="1738471" y="2962950"/>
            <a:ext cx="363522" cy="361266"/>
            <a:chOff x="-61354075" y="1940500"/>
            <a:chExt cx="314275" cy="312325"/>
          </a:xfrm>
        </p:grpSpPr>
        <p:sp>
          <p:nvSpPr>
            <p:cNvPr id="9772" name="Google Shape;9772;p69"/>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9"/>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9"/>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9"/>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69"/>
          <p:cNvGrpSpPr/>
          <p:nvPr/>
        </p:nvGrpSpPr>
        <p:grpSpPr>
          <a:xfrm>
            <a:off x="1737098" y="3411502"/>
            <a:ext cx="366269" cy="336195"/>
            <a:chOff x="-61354875" y="2322300"/>
            <a:chExt cx="316650" cy="290650"/>
          </a:xfrm>
        </p:grpSpPr>
        <p:sp>
          <p:nvSpPr>
            <p:cNvPr id="9777" name="Google Shape;9777;p69"/>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9"/>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9"/>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69"/>
          <p:cNvGrpSpPr/>
          <p:nvPr/>
        </p:nvGrpSpPr>
        <p:grpSpPr>
          <a:xfrm>
            <a:off x="1737098" y="3839066"/>
            <a:ext cx="366269" cy="366269"/>
            <a:chOff x="-61354875" y="2671225"/>
            <a:chExt cx="316650" cy="316650"/>
          </a:xfrm>
        </p:grpSpPr>
        <p:sp>
          <p:nvSpPr>
            <p:cNvPr id="9781" name="Google Shape;9781;p69"/>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9"/>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9"/>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9"/>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9"/>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6" name="Google Shape;9786;p69"/>
          <p:cNvGrpSpPr/>
          <p:nvPr/>
        </p:nvGrpSpPr>
        <p:grpSpPr>
          <a:xfrm>
            <a:off x="3952502" y="2958801"/>
            <a:ext cx="368987" cy="369566"/>
            <a:chOff x="-59502375" y="1904375"/>
            <a:chExt cx="319000" cy="319500"/>
          </a:xfrm>
        </p:grpSpPr>
        <p:sp>
          <p:nvSpPr>
            <p:cNvPr id="9787" name="Google Shape;9787;p69"/>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9"/>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9"/>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69"/>
          <p:cNvGrpSpPr/>
          <p:nvPr/>
        </p:nvGrpSpPr>
        <p:grpSpPr>
          <a:xfrm>
            <a:off x="1298621" y="1543007"/>
            <a:ext cx="368987" cy="363666"/>
            <a:chOff x="-64774725" y="1916550"/>
            <a:chExt cx="319000" cy="314400"/>
          </a:xfrm>
        </p:grpSpPr>
        <p:sp>
          <p:nvSpPr>
            <p:cNvPr id="9791" name="Google Shape;9791;p69"/>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9"/>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69"/>
          <p:cNvGrpSpPr/>
          <p:nvPr/>
        </p:nvGrpSpPr>
        <p:grpSpPr>
          <a:xfrm>
            <a:off x="1299979" y="2020186"/>
            <a:ext cx="366269" cy="369913"/>
            <a:chOff x="-64764500" y="2280550"/>
            <a:chExt cx="316650" cy="319800"/>
          </a:xfrm>
        </p:grpSpPr>
        <p:sp>
          <p:nvSpPr>
            <p:cNvPr id="9794" name="Google Shape;9794;p69"/>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9"/>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6" name="Google Shape;9796;p69"/>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7" name="Google Shape;9797;p69"/>
          <p:cNvGrpSpPr/>
          <p:nvPr/>
        </p:nvGrpSpPr>
        <p:grpSpPr>
          <a:xfrm>
            <a:off x="3512023" y="1579963"/>
            <a:ext cx="365344" cy="289753"/>
            <a:chOff x="-62882850" y="1999375"/>
            <a:chExt cx="315850" cy="250500"/>
          </a:xfrm>
        </p:grpSpPr>
        <p:sp>
          <p:nvSpPr>
            <p:cNvPr id="9798" name="Google Shape;9798;p69"/>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9"/>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69"/>
          <p:cNvGrpSpPr/>
          <p:nvPr/>
        </p:nvGrpSpPr>
        <p:grpSpPr>
          <a:xfrm>
            <a:off x="3503362" y="2021545"/>
            <a:ext cx="382665" cy="367194"/>
            <a:chOff x="-62890750" y="2296300"/>
            <a:chExt cx="330825" cy="317450"/>
          </a:xfrm>
        </p:grpSpPr>
        <p:sp>
          <p:nvSpPr>
            <p:cNvPr id="9801" name="Google Shape;9801;p69"/>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9"/>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9"/>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69"/>
          <p:cNvGrpSpPr/>
          <p:nvPr/>
        </p:nvGrpSpPr>
        <p:grpSpPr>
          <a:xfrm>
            <a:off x="3512023" y="2487006"/>
            <a:ext cx="365344" cy="367165"/>
            <a:chOff x="-62882850" y="2664925"/>
            <a:chExt cx="315850" cy="317425"/>
          </a:xfrm>
        </p:grpSpPr>
        <p:sp>
          <p:nvSpPr>
            <p:cNvPr id="9805" name="Google Shape;9805;p69"/>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9"/>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7" name="Google Shape;9807;p69"/>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8" name="Google Shape;9808;p69"/>
          <p:cNvGrpSpPr/>
          <p:nvPr/>
        </p:nvGrpSpPr>
        <p:grpSpPr>
          <a:xfrm>
            <a:off x="2183172" y="3399646"/>
            <a:ext cx="366269" cy="359907"/>
            <a:chOff x="-60988625" y="2310475"/>
            <a:chExt cx="316650" cy="311150"/>
          </a:xfrm>
        </p:grpSpPr>
        <p:sp>
          <p:nvSpPr>
            <p:cNvPr id="9809" name="Google Shape;9809;p69"/>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9"/>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9"/>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9"/>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9"/>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9"/>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69"/>
          <p:cNvGrpSpPr/>
          <p:nvPr/>
        </p:nvGrpSpPr>
        <p:grpSpPr>
          <a:xfrm>
            <a:off x="2183634" y="3837809"/>
            <a:ext cx="365344" cy="368785"/>
            <a:chOff x="-60987050" y="2671400"/>
            <a:chExt cx="315850" cy="318825"/>
          </a:xfrm>
        </p:grpSpPr>
        <p:sp>
          <p:nvSpPr>
            <p:cNvPr id="9816" name="Google Shape;9816;p69"/>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9"/>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69"/>
          <p:cNvGrpSpPr/>
          <p:nvPr/>
        </p:nvGrpSpPr>
        <p:grpSpPr>
          <a:xfrm>
            <a:off x="3952500" y="3400571"/>
            <a:ext cx="368987" cy="358056"/>
            <a:chOff x="-59481900" y="2290800"/>
            <a:chExt cx="319000" cy="309550"/>
          </a:xfrm>
        </p:grpSpPr>
        <p:sp>
          <p:nvSpPr>
            <p:cNvPr id="9819" name="Google Shape;9819;p69"/>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9"/>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9"/>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9"/>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9"/>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9"/>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69"/>
          <p:cNvGrpSpPr/>
          <p:nvPr/>
        </p:nvGrpSpPr>
        <p:grpSpPr>
          <a:xfrm>
            <a:off x="1741805" y="1541344"/>
            <a:ext cx="368987" cy="366992"/>
            <a:chOff x="-64401400" y="1914475"/>
            <a:chExt cx="319000" cy="317275"/>
          </a:xfrm>
        </p:grpSpPr>
        <p:sp>
          <p:nvSpPr>
            <p:cNvPr id="9826" name="Google Shape;9826;p69"/>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9"/>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9"/>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69"/>
          <p:cNvGrpSpPr/>
          <p:nvPr/>
        </p:nvGrpSpPr>
        <p:grpSpPr>
          <a:xfrm>
            <a:off x="1806493" y="2022383"/>
            <a:ext cx="239610" cy="365517"/>
            <a:chOff x="-64343900" y="2282125"/>
            <a:chExt cx="207150" cy="316000"/>
          </a:xfrm>
        </p:grpSpPr>
        <p:sp>
          <p:nvSpPr>
            <p:cNvPr id="9830" name="Google Shape;9830;p69"/>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9"/>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2" name="Google Shape;9832;p69"/>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3" name="Google Shape;9833;p69"/>
          <p:cNvGrpSpPr/>
          <p:nvPr/>
        </p:nvGrpSpPr>
        <p:grpSpPr>
          <a:xfrm>
            <a:off x="3986941" y="1541604"/>
            <a:ext cx="318873" cy="366471"/>
            <a:chOff x="-62496925" y="1931475"/>
            <a:chExt cx="275675" cy="316825"/>
          </a:xfrm>
        </p:grpSpPr>
        <p:sp>
          <p:nvSpPr>
            <p:cNvPr id="9834" name="Google Shape;9834;p69"/>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9"/>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69"/>
          <p:cNvGrpSpPr/>
          <p:nvPr/>
        </p:nvGrpSpPr>
        <p:grpSpPr>
          <a:xfrm>
            <a:off x="3963691" y="2021429"/>
            <a:ext cx="365373" cy="367426"/>
            <a:chOff x="-62516625" y="2297875"/>
            <a:chExt cx="315875" cy="317650"/>
          </a:xfrm>
        </p:grpSpPr>
        <p:sp>
          <p:nvSpPr>
            <p:cNvPr id="9837" name="Google Shape;9837;p69"/>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9"/>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69"/>
          <p:cNvGrpSpPr/>
          <p:nvPr/>
        </p:nvGrpSpPr>
        <p:grpSpPr>
          <a:xfrm>
            <a:off x="3962332" y="2503388"/>
            <a:ext cx="368091" cy="334402"/>
            <a:chOff x="-62518200" y="2692475"/>
            <a:chExt cx="318225" cy="289100"/>
          </a:xfrm>
        </p:grpSpPr>
        <p:sp>
          <p:nvSpPr>
            <p:cNvPr id="9840" name="Google Shape;9840;p69"/>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9"/>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69"/>
          <p:cNvGrpSpPr/>
          <p:nvPr/>
        </p:nvGrpSpPr>
        <p:grpSpPr>
          <a:xfrm>
            <a:off x="2648986" y="2960912"/>
            <a:ext cx="309793" cy="365344"/>
            <a:chOff x="-60597975" y="1939525"/>
            <a:chExt cx="267825" cy="315850"/>
          </a:xfrm>
        </p:grpSpPr>
        <p:sp>
          <p:nvSpPr>
            <p:cNvPr id="9843" name="Google Shape;9843;p69"/>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9"/>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5" name="Google Shape;9845;p69"/>
          <p:cNvGrpSpPr/>
          <p:nvPr/>
        </p:nvGrpSpPr>
        <p:grpSpPr>
          <a:xfrm>
            <a:off x="2619389" y="3395337"/>
            <a:ext cx="368987" cy="368525"/>
            <a:chOff x="-60620800" y="2304600"/>
            <a:chExt cx="319000" cy="318600"/>
          </a:xfrm>
        </p:grpSpPr>
        <p:sp>
          <p:nvSpPr>
            <p:cNvPr id="9846" name="Google Shape;9846;p69"/>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9"/>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9"/>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69"/>
          <p:cNvGrpSpPr/>
          <p:nvPr/>
        </p:nvGrpSpPr>
        <p:grpSpPr>
          <a:xfrm>
            <a:off x="2620748" y="3890988"/>
            <a:ext cx="366269" cy="262426"/>
            <a:chOff x="-60621600" y="2716100"/>
            <a:chExt cx="316650" cy="226875"/>
          </a:xfrm>
        </p:grpSpPr>
        <p:sp>
          <p:nvSpPr>
            <p:cNvPr id="9850" name="Google Shape;9850;p69"/>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9"/>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69"/>
          <p:cNvGrpSpPr/>
          <p:nvPr/>
        </p:nvGrpSpPr>
        <p:grpSpPr>
          <a:xfrm>
            <a:off x="3957965" y="3839081"/>
            <a:ext cx="358056" cy="366240"/>
            <a:chOff x="-59475600" y="2658625"/>
            <a:chExt cx="309550" cy="316625"/>
          </a:xfrm>
        </p:grpSpPr>
        <p:sp>
          <p:nvSpPr>
            <p:cNvPr id="9853" name="Google Shape;9853;p69"/>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9"/>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9"/>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9"/>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9"/>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9"/>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9"/>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0" name="Google Shape;9860;p69"/>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9"/>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69"/>
          <p:cNvGrpSpPr/>
          <p:nvPr/>
        </p:nvGrpSpPr>
        <p:grpSpPr>
          <a:xfrm>
            <a:off x="2233086" y="2487006"/>
            <a:ext cx="263294" cy="367165"/>
            <a:chOff x="-63987100" y="2646800"/>
            <a:chExt cx="227625" cy="317425"/>
          </a:xfrm>
        </p:grpSpPr>
        <p:sp>
          <p:nvSpPr>
            <p:cNvPr id="9863" name="Google Shape;9863;p69"/>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9"/>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69"/>
          <p:cNvGrpSpPr/>
          <p:nvPr/>
        </p:nvGrpSpPr>
        <p:grpSpPr>
          <a:xfrm>
            <a:off x="852428" y="2958627"/>
            <a:ext cx="358056" cy="369913"/>
            <a:chOff x="-62148000" y="1930075"/>
            <a:chExt cx="309550" cy="319800"/>
          </a:xfrm>
        </p:grpSpPr>
        <p:sp>
          <p:nvSpPr>
            <p:cNvPr id="9866" name="Google Shape;9866;p69"/>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9"/>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69"/>
          <p:cNvGrpSpPr/>
          <p:nvPr/>
        </p:nvGrpSpPr>
        <p:grpSpPr>
          <a:xfrm>
            <a:off x="849695" y="3396913"/>
            <a:ext cx="363522" cy="365373"/>
            <a:chOff x="-62150375" y="2297875"/>
            <a:chExt cx="314275" cy="315875"/>
          </a:xfrm>
        </p:grpSpPr>
        <p:sp>
          <p:nvSpPr>
            <p:cNvPr id="9869" name="Google Shape;9869;p69"/>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9"/>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9"/>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9"/>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9"/>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69"/>
          <p:cNvGrpSpPr/>
          <p:nvPr/>
        </p:nvGrpSpPr>
        <p:grpSpPr>
          <a:xfrm>
            <a:off x="848322" y="3838156"/>
            <a:ext cx="366269" cy="368091"/>
            <a:chOff x="-62150375" y="2664925"/>
            <a:chExt cx="316650" cy="318225"/>
          </a:xfrm>
        </p:grpSpPr>
        <p:sp>
          <p:nvSpPr>
            <p:cNvPr id="9875" name="Google Shape;9875;p69"/>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9"/>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9"/>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9"/>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9" name="Google Shape;9879;p69"/>
          <p:cNvGrpSpPr/>
          <p:nvPr/>
        </p:nvGrpSpPr>
        <p:grpSpPr>
          <a:xfrm>
            <a:off x="3065911" y="2959133"/>
            <a:ext cx="367165" cy="368901"/>
            <a:chOff x="-60254550" y="1938025"/>
            <a:chExt cx="317425" cy="318925"/>
          </a:xfrm>
        </p:grpSpPr>
        <p:sp>
          <p:nvSpPr>
            <p:cNvPr id="9880" name="Google Shape;9880;p69"/>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9"/>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9"/>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9"/>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69"/>
          <p:cNvGrpSpPr/>
          <p:nvPr/>
        </p:nvGrpSpPr>
        <p:grpSpPr>
          <a:xfrm>
            <a:off x="3040249" y="3396389"/>
            <a:ext cx="366648" cy="366420"/>
            <a:chOff x="6479471" y="2079003"/>
            <a:chExt cx="348923" cy="348706"/>
          </a:xfrm>
        </p:grpSpPr>
        <p:sp>
          <p:nvSpPr>
            <p:cNvPr id="9885" name="Google Shape;9885;p69"/>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6" name="Google Shape;9886;p69"/>
            <p:cNvGrpSpPr/>
            <p:nvPr/>
          </p:nvGrpSpPr>
          <p:grpSpPr>
            <a:xfrm>
              <a:off x="6520582" y="2079003"/>
              <a:ext cx="307811" cy="348706"/>
              <a:chOff x="-60218325" y="2304850"/>
              <a:chExt cx="279625" cy="316775"/>
            </a:xfrm>
          </p:grpSpPr>
          <p:sp>
            <p:nvSpPr>
              <p:cNvPr id="9887" name="Google Shape;9887;p69"/>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9"/>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9"/>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9"/>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9"/>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9"/>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9"/>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94" name="Google Shape;9894;p69"/>
          <p:cNvGrpSpPr/>
          <p:nvPr/>
        </p:nvGrpSpPr>
        <p:grpSpPr>
          <a:xfrm>
            <a:off x="3094149" y="3837707"/>
            <a:ext cx="310690" cy="368987"/>
            <a:chOff x="-60232500" y="2671225"/>
            <a:chExt cx="268600" cy="319000"/>
          </a:xfrm>
        </p:grpSpPr>
        <p:sp>
          <p:nvSpPr>
            <p:cNvPr id="9895" name="Google Shape;9895;p69"/>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9"/>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69"/>
          <p:cNvGrpSpPr/>
          <p:nvPr/>
        </p:nvGrpSpPr>
        <p:grpSpPr>
          <a:xfrm>
            <a:off x="2179643" y="4286341"/>
            <a:ext cx="365373" cy="368987"/>
            <a:chOff x="-59100700" y="1911950"/>
            <a:chExt cx="315875" cy="319000"/>
          </a:xfrm>
        </p:grpSpPr>
        <p:sp>
          <p:nvSpPr>
            <p:cNvPr id="9898" name="Google Shape;9898;p69"/>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9"/>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9"/>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9"/>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9"/>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9"/>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9"/>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9"/>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9"/>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9"/>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69"/>
          <p:cNvGrpSpPr/>
          <p:nvPr/>
        </p:nvGrpSpPr>
        <p:grpSpPr>
          <a:xfrm>
            <a:off x="2621810" y="1541821"/>
            <a:ext cx="379918" cy="366038"/>
            <a:chOff x="-63665750" y="1914325"/>
            <a:chExt cx="328450" cy="316450"/>
          </a:xfrm>
        </p:grpSpPr>
        <p:sp>
          <p:nvSpPr>
            <p:cNvPr id="9909" name="Google Shape;9909;p69"/>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9"/>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69"/>
          <p:cNvGrpSpPr/>
          <p:nvPr/>
        </p:nvGrpSpPr>
        <p:grpSpPr>
          <a:xfrm>
            <a:off x="2626814" y="2020865"/>
            <a:ext cx="369913" cy="368554"/>
            <a:chOff x="-63666550" y="2278975"/>
            <a:chExt cx="319800" cy="318625"/>
          </a:xfrm>
        </p:grpSpPr>
        <p:sp>
          <p:nvSpPr>
            <p:cNvPr id="9912" name="Google Shape;9912;p69"/>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9"/>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69"/>
          <p:cNvGrpSpPr/>
          <p:nvPr/>
        </p:nvGrpSpPr>
        <p:grpSpPr>
          <a:xfrm>
            <a:off x="2624081" y="2486890"/>
            <a:ext cx="375378" cy="367397"/>
            <a:chOff x="-63669700" y="2646600"/>
            <a:chExt cx="324525" cy="317625"/>
          </a:xfrm>
        </p:grpSpPr>
        <p:sp>
          <p:nvSpPr>
            <p:cNvPr id="9915" name="Google Shape;9915;p69"/>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9"/>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69"/>
          <p:cNvGrpSpPr/>
          <p:nvPr/>
        </p:nvGrpSpPr>
        <p:grpSpPr>
          <a:xfrm>
            <a:off x="1286361" y="2960218"/>
            <a:ext cx="366269" cy="366732"/>
            <a:chOff x="-61784125" y="1931250"/>
            <a:chExt cx="316650" cy="317050"/>
          </a:xfrm>
        </p:grpSpPr>
        <p:sp>
          <p:nvSpPr>
            <p:cNvPr id="9918" name="Google Shape;9918;p69"/>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9"/>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9"/>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9"/>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9"/>
          <p:cNvGrpSpPr/>
          <p:nvPr/>
        </p:nvGrpSpPr>
        <p:grpSpPr>
          <a:xfrm>
            <a:off x="1286360" y="3396465"/>
            <a:ext cx="366269" cy="366269"/>
            <a:chOff x="-61783350" y="2297100"/>
            <a:chExt cx="316650" cy="316650"/>
          </a:xfrm>
        </p:grpSpPr>
        <p:sp>
          <p:nvSpPr>
            <p:cNvPr id="9923" name="Google Shape;9923;p69"/>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9"/>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69"/>
          <p:cNvGrpSpPr/>
          <p:nvPr/>
        </p:nvGrpSpPr>
        <p:grpSpPr>
          <a:xfrm>
            <a:off x="1286360" y="3837548"/>
            <a:ext cx="366269" cy="369305"/>
            <a:chOff x="-61782550" y="2664925"/>
            <a:chExt cx="316650" cy="319275"/>
          </a:xfrm>
        </p:grpSpPr>
        <p:sp>
          <p:nvSpPr>
            <p:cNvPr id="9926" name="Google Shape;9926;p69"/>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9"/>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9"/>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69"/>
          <p:cNvGrpSpPr/>
          <p:nvPr/>
        </p:nvGrpSpPr>
        <p:grpSpPr>
          <a:xfrm>
            <a:off x="3508137" y="2968936"/>
            <a:ext cx="367165" cy="349294"/>
            <a:chOff x="-59889100" y="1945025"/>
            <a:chExt cx="317425" cy="301975"/>
          </a:xfrm>
        </p:grpSpPr>
        <p:sp>
          <p:nvSpPr>
            <p:cNvPr id="9930" name="Google Shape;9930;p69"/>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9"/>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9"/>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9"/>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4" name="Google Shape;9934;p69"/>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5" name="Google Shape;9935;p69"/>
          <p:cNvGrpSpPr/>
          <p:nvPr/>
        </p:nvGrpSpPr>
        <p:grpSpPr>
          <a:xfrm>
            <a:off x="3507226" y="3839471"/>
            <a:ext cx="368987" cy="365459"/>
            <a:chOff x="-59889100" y="2671925"/>
            <a:chExt cx="319000" cy="315950"/>
          </a:xfrm>
        </p:grpSpPr>
        <p:sp>
          <p:nvSpPr>
            <p:cNvPr id="9936" name="Google Shape;9936;p69"/>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9"/>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9"/>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9"/>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69"/>
          <p:cNvGrpSpPr/>
          <p:nvPr/>
        </p:nvGrpSpPr>
        <p:grpSpPr>
          <a:xfrm>
            <a:off x="2620204" y="4281976"/>
            <a:ext cx="367165" cy="366269"/>
            <a:chOff x="-59092025" y="2296300"/>
            <a:chExt cx="317425" cy="316650"/>
          </a:xfrm>
        </p:grpSpPr>
        <p:sp>
          <p:nvSpPr>
            <p:cNvPr id="9941" name="Google Shape;9941;p69"/>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9"/>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69"/>
          <p:cNvGrpSpPr/>
          <p:nvPr/>
        </p:nvGrpSpPr>
        <p:grpSpPr>
          <a:xfrm>
            <a:off x="4865611" y="1532895"/>
            <a:ext cx="353174" cy="347599"/>
            <a:chOff x="683125" y="1955275"/>
            <a:chExt cx="299325" cy="294600"/>
          </a:xfrm>
        </p:grpSpPr>
        <p:sp>
          <p:nvSpPr>
            <p:cNvPr id="9944" name="Google Shape;9944;p69"/>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9"/>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9"/>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9"/>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69"/>
          <p:cNvGrpSpPr/>
          <p:nvPr/>
        </p:nvGrpSpPr>
        <p:grpSpPr>
          <a:xfrm>
            <a:off x="4866541" y="1983453"/>
            <a:ext cx="351315" cy="349486"/>
            <a:chOff x="685475" y="2318350"/>
            <a:chExt cx="297750" cy="296200"/>
          </a:xfrm>
        </p:grpSpPr>
        <p:sp>
          <p:nvSpPr>
            <p:cNvPr id="9949" name="Google Shape;9949;p69"/>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9"/>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9"/>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2" name="Google Shape;9952;p69"/>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3" name="Google Shape;9953;p69"/>
          <p:cNvGrpSpPr/>
          <p:nvPr/>
        </p:nvGrpSpPr>
        <p:grpSpPr>
          <a:xfrm>
            <a:off x="7094699" y="1532659"/>
            <a:ext cx="309517" cy="348071"/>
            <a:chOff x="2523000" y="1954875"/>
            <a:chExt cx="262325" cy="295000"/>
          </a:xfrm>
        </p:grpSpPr>
        <p:sp>
          <p:nvSpPr>
            <p:cNvPr id="9954" name="Google Shape;9954;p69"/>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9"/>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69"/>
          <p:cNvGrpSpPr/>
          <p:nvPr/>
        </p:nvGrpSpPr>
        <p:grpSpPr>
          <a:xfrm>
            <a:off x="7073800" y="1983925"/>
            <a:ext cx="351315" cy="348542"/>
            <a:chOff x="2508825" y="2318350"/>
            <a:chExt cx="297750" cy="295400"/>
          </a:xfrm>
        </p:grpSpPr>
        <p:sp>
          <p:nvSpPr>
            <p:cNvPr id="9957" name="Google Shape;9957;p69"/>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9"/>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9" name="Google Shape;9959;p69"/>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0" name="Google Shape;9960;p69"/>
          <p:cNvGrpSpPr/>
          <p:nvPr/>
        </p:nvGrpSpPr>
        <p:grpSpPr>
          <a:xfrm>
            <a:off x="5747373" y="2897978"/>
            <a:ext cx="347599" cy="348513"/>
            <a:chOff x="4321150" y="1946600"/>
            <a:chExt cx="294600" cy="295375"/>
          </a:xfrm>
        </p:grpSpPr>
        <p:sp>
          <p:nvSpPr>
            <p:cNvPr id="9961" name="Google Shape;9961;p69"/>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9"/>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9"/>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4" name="Google Shape;9964;p69"/>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9"/>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9"/>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9"/>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8" name="Google Shape;9968;p69"/>
          <p:cNvGrpSpPr/>
          <p:nvPr/>
        </p:nvGrpSpPr>
        <p:grpSpPr>
          <a:xfrm>
            <a:off x="5309921" y="1983925"/>
            <a:ext cx="352230" cy="348542"/>
            <a:chOff x="1049375" y="2318350"/>
            <a:chExt cx="298525" cy="295400"/>
          </a:xfrm>
        </p:grpSpPr>
        <p:sp>
          <p:nvSpPr>
            <p:cNvPr id="9969" name="Google Shape;9969;p69"/>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9"/>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9"/>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9"/>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69"/>
          <p:cNvGrpSpPr/>
          <p:nvPr/>
        </p:nvGrpSpPr>
        <p:grpSpPr>
          <a:xfrm>
            <a:off x="5310393" y="2424376"/>
            <a:ext cx="351286" cy="351286"/>
            <a:chOff x="1049375" y="2680675"/>
            <a:chExt cx="297725" cy="297725"/>
          </a:xfrm>
        </p:grpSpPr>
        <p:sp>
          <p:nvSpPr>
            <p:cNvPr id="9974" name="Google Shape;9974;p69"/>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9"/>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69"/>
          <p:cNvGrpSpPr/>
          <p:nvPr/>
        </p:nvGrpSpPr>
        <p:grpSpPr>
          <a:xfrm>
            <a:off x="7523845" y="1532423"/>
            <a:ext cx="348513" cy="348542"/>
            <a:chOff x="2872725" y="1954475"/>
            <a:chExt cx="295375" cy="295400"/>
          </a:xfrm>
        </p:grpSpPr>
        <p:sp>
          <p:nvSpPr>
            <p:cNvPr id="9977" name="Google Shape;9977;p69"/>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9"/>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9"/>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69"/>
          <p:cNvGrpSpPr/>
          <p:nvPr/>
        </p:nvGrpSpPr>
        <p:grpSpPr>
          <a:xfrm>
            <a:off x="7545216" y="1982996"/>
            <a:ext cx="305771" cy="350401"/>
            <a:chOff x="2890050" y="2318350"/>
            <a:chExt cx="259150" cy="296975"/>
          </a:xfrm>
        </p:grpSpPr>
        <p:sp>
          <p:nvSpPr>
            <p:cNvPr id="9981" name="Google Shape;9981;p69"/>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9"/>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3" name="Google Shape;9983;p69"/>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4" name="Google Shape;9984;p69"/>
          <p:cNvGrpSpPr/>
          <p:nvPr/>
        </p:nvGrpSpPr>
        <p:grpSpPr>
          <a:xfrm>
            <a:off x="6187732" y="2898450"/>
            <a:ext cx="347569" cy="347569"/>
            <a:chOff x="4685050" y="1945825"/>
            <a:chExt cx="294575" cy="294575"/>
          </a:xfrm>
        </p:grpSpPr>
        <p:sp>
          <p:nvSpPr>
            <p:cNvPr id="9985" name="Google Shape;9985;p69"/>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9"/>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9"/>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9"/>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9"/>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0" name="Google Shape;9990;p69"/>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9"/>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2" name="Google Shape;9992;p69"/>
          <p:cNvGrpSpPr/>
          <p:nvPr/>
        </p:nvGrpSpPr>
        <p:grpSpPr>
          <a:xfrm>
            <a:off x="7958004" y="3387425"/>
            <a:ext cx="348513" cy="347599"/>
            <a:chOff x="6131900" y="2301825"/>
            <a:chExt cx="295375" cy="294600"/>
          </a:xfrm>
        </p:grpSpPr>
        <p:sp>
          <p:nvSpPr>
            <p:cNvPr id="9993" name="Google Shape;9993;p69"/>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9"/>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9"/>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9"/>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69"/>
          <p:cNvGrpSpPr/>
          <p:nvPr/>
        </p:nvGrpSpPr>
        <p:grpSpPr>
          <a:xfrm>
            <a:off x="5753997" y="1531966"/>
            <a:ext cx="351315" cy="349457"/>
            <a:chOff x="1412450" y="1954475"/>
            <a:chExt cx="297750" cy="296175"/>
          </a:xfrm>
        </p:grpSpPr>
        <p:sp>
          <p:nvSpPr>
            <p:cNvPr id="9998" name="Google Shape;9998;p69"/>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9"/>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0" name="Google Shape;10000;p69"/>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1" name="Google Shape;10001;p69"/>
          <p:cNvGrpSpPr/>
          <p:nvPr/>
        </p:nvGrpSpPr>
        <p:grpSpPr>
          <a:xfrm>
            <a:off x="5753997" y="2424494"/>
            <a:ext cx="351315" cy="351050"/>
            <a:chOff x="1413250" y="2680675"/>
            <a:chExt cx="297750" cy="297525"/>
          </a:xfrm>
        </p:grpSpPr>
        <p:sp>
          <p:nvSpPr>
            <p:cNvPr id="10002" name="Google Shape;10002;p69"/>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9"/>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9"/>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9"/>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6" name="Google Shape;10006;p69"/>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9"/>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9"/>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9" name="Google Shape;10009;p69"/>
          <p:cNvGrpSpPr/>
          <p:nvPr/>
        </p:nvGrpSpPr>
        <p:grpSpPr>
          <a:xfrm>
            <a:off x="6630407" y="2898111"/>
            <a:ext cx="350371" cy="348247"/>
            <a:chOff x="5045775" y="1946400"/>
            <a:chExt cx="296950" cy="295150"/>
          </a:xfrm>
        </p:grpSpPr>
        <p:sp>
          <p:nvSpPr>
            <p:cNvPr id="10010" name="Google Shape;10010;p69"/>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9"/>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69"/>
          <p:cNvGrpSpPr/>
          <p:nvPr/>
        </p:nvGrpSpPr>
        <p:grpSpPr>
          <a:xfrm>
            <a:off x="6629006" y="3406938"/>
            <a:ext cx="353174" cy="308573"/>
            <a:chOff x="5046550" y="2327025"/>
            <a:chExt cx="299325" cy="261525"/>
          </a:xfrm>
        </p:grpSpPr>
        <p:sp>
          <p:nvSpPr>
            <p:cNvPr id="10013" name="Google Shape;10013;p69"/>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9"/>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9"/>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6" name="Google Shape;10016;p69"/>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7" name="Google Shape;10017;p69"/>
          <p:cNvGrpSpPr/>
          <p:nvPr/>
        </p:nvGrpSpPr>
        <p:grpSpPr>
          <a:xfrm>
            <a:off x="7956604" y="3836276"/>
            <a:ext cx="351315" cy="348513"/>
            <a:chOff x="6167350" y="2672800"/>
            <a:chExt cx="297750" cy="295375"/>
          </a:xfrm>
        </p:grpSpPr>
        <p:sp>
          <p:nvSpPr>
            <p:cNvPr id="10018" name="Google Shape;10018;p69"/>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9"/>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9"/>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9"/>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9"/>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69"/>
          <p:cNvGrpSpPr/>
          <p:nvPr/>
        </p:nvGrpSpPr>
        <p:grpSpPr>
          <a:xfrm>
            <a:off x="6197601" y="1531509"/>
            <a:ext cx="347599" cy="350371"/>
            <a:chOff x="1777925" y="1953700"/>
            <a:chExt cx="294600" cy="296950"/>
          </a:xfrm>
        </p:grpSpPr>
        <p:sp>
          <p:nvSpPr>
            <p:cNvPr id="10024" name="Google Shape;10024;p69"/>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9"/>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9"/>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9"/>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69"/>
          <p:cNvGrpSpPr/>
          <p:nvPr/>
        </p:nvGrpSpPr>
        <p:grpSpPr>
          <a:xfrm>
            <a:off x="6213411" y="1984397"/>
            <a:ext cx="315977" cy="347599"/>
            <a:chOff x="1790525" y="2319150"/>
            <a:chExt cx="267800" cy="294600"/>
          </a:xfrm>
        </p:grpSpPr>
        <p:sp>
          <p:nvSpPr>
            <p:cNvPr id="10029" name="Google Shape;10029;p69"/>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9"/>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1" name="Google Shape;10031;p69"/>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2" name="Google Shape;10032;p69"/>
          <p:cNvGrpSpPr/>
          <p:nvPr/>
        </p:nvGrpSpPr>
        <p:grpSpPr>
          <a:xfrm>
            <a:off x="4866386" y="2897963"/>
            <a:ext cx="349457" cy="348542"/>
            <a:chOff x="3599700" y="1954475"/>
            <a:chExt cx="296175" cy="295400"/>
          </a:xfrm>
        </p:grpSpPr>
        <p:sp>
          <p:nvSpPr>
            <p:cNvPr id="10033" name="Google Shape;10033;p69"/>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9"/>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9"/>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69"/>
          <p:cNvGrpSpPr/>
          <p:nvPr/>
        </p:nvGrpSpPr>
        <p:grpSpPr>
          <a:xfrm>
            <a:off x="4867316" y="3387426"/>
            <a:ext cx="347599" cy="347599"/>
            <a:chOff x="3601275" y="2319150"/>
            <a:chExt cx="294600" cy="294600"/>
          </a:xfrm>
        </p:grpSpPr>
        <p:sp>
          <p:nvSpPr>
            <p:cNvPr id="10037" name="Google Shape;10037;p69"/>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9"/>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9" name="Google Shape;10039;p69"/>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0" name="Google Shape;10040;p69"/>
          <p:cNvGrpSpPr/>
          <p:nvPr/>
        </p:nvGrpSpPr>
        <p:grpSpPr>
          <a:xfrm>
            <a:off x="7087019" y="2897521"/>
            <a:ext cx="328071" cy="349427"/>
            <a:chOff x="5421475" y="1945825"/>
            <a:chExt cx="278050" cy="296150"/>
          </a:xfrm>
        </p:grpSpPr>
        <p:sp>
          <p:nvSpPr>
            <p:cNvPr id="10041" name="Google Shape;10041;p69"/>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9"/>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9"/>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9"/>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9"/>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9"/>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9"/>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9"/>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9" name="Google Shape;10049;p69"/>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0" name="Google Shape;10050;p69"/>
          <p:cNvGrpSpPr/>
          <p:nvPr/>
        </p:nvGrpSpPr>
        <p:grpSpPr>
          <a:xfrm>
            <a:off x="7075869" y="3898073"/>
            <a:ext cx="350371" cy="224918"/>
            <a:chOff x="5411225" y="2726350"/>
            <a:chExt cx="296950" cy="190625"/>
          </a:xfrm>
        </p:grpSpPr>
        <p:sp>
          <p:nvSpPr>
            <p:cNvPr id="10051" name="Google Shape;10051;p69"/>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9"/>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69"/>
          <p:cNvGrpSpPr/>
          <p:nvPr/>
        </p:nvGrpSpPr>
        <p:grpSpPr>
          <a:xfrm>
            <a:off x="6185904" y="4287346"/>
            <a:ext cx="351286" cy="326390"/>
            <a:chOff x="6524150" y="1938725"/>
            <a:chExt cx="297725" cy="276625"/>
          </a:xfrm>
        </p:grpSpPr>
        <p:sp>
          <p:nvSpPr>
            <p:cNvPr id="10054" name="Google Shape;10054;p69"/>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9"/>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9"/>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9"/>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69"/>
          <p:cNvGrpSpPr/>
          <p:nvPr/>
        </p:nvGrpSpPr>
        <p:grpSpPr>
          <a:xfrm>
            <a:off x="6637536" y="1531966"/>
            <a:ext cx="350401" cy="349457"/>
            <a:chOff x="2141000" y="1954475"/>
            <a:chExt cx="296975" cy="296175"/>
          </a:xfrm>
        </p:grpSpPr>
        <p:sp>
          <p:nvSpPr>
            <p:cNvPr id="10059" name="Google Shape;10059;p69"/>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9"/>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9"/>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9"/>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9"/>
          <p:cNvGrpSpPr/>
          <p:nvPr/>
        </p:nvGrpSpPr>
        <p:grpSpPr>
          <a:xfrm>
            <a:off x="6631047" y="1983807"/>
            <a:ext cx="363380" cy="348778"/>
            <a:chOff x="2140225" y="2318650"/>
            <a:chExt cx="307975" cy="295600"/>
          </a:xfrm>
        </p:grpSpPr>
        <p:sp>
          <p:nvSpPr>
            <p:cNvPr id="10064" name="Google Shape;10064;p69"/>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9"/>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69"/>
          <p:cNvGrpSpPr/>
          <p:nvPr/>
        </p:nvGrpSpPr>
        <p:grpSpPr>
          <a:xfrm>
            <a:off x="6636607" y="2425305"/>
            <a:ext cx="352259" cy="349427"/>
            <a:chOff x="2139425" y="2682250"/>
            <a:chExt cx="298550" cy="296150"/>
          </a:xfrm>
        </p:grpSpPr>
        <p:sp>
          <p:nvSpPr>
            <p:cNvPr id="10067" name="Google Shape;10067;p69"/>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9"/>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9"/>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9"/>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69"/>
          <p:cNvGrpSpPr/>
          <p:nvPr/>
        </p:nvGrpSpPr>
        <p:grpSpPr>
          <a:xfrm>
            <a:off x="5301219" y="2939791"/>
            <a:ext cx="350401" cy="264888"/>
            <a:chOff x="3962775" y="1990700"/>
            <a:chExt cx="296975" cy="224500"/>
          </a:xfrm>
        </p:grpSpPr>
        <p:sp>
          <p:nvSpPr>
            <p:cNvPr id="10072" name="Google Shape;10072;p69"/>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9"/>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9"/>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9"/>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69"/>
          <p:cNvGrpSpPr/>
          <p:nvPr/>
        </p:nvGrpSpPr>
        <p:grpSpPr>
          <a:xfrm>
            <a:off x="5301691" y="3386497"/>
            <a:ext cx="349457" cy="349457"/>
            <a:chOff x="3963575" y="2317575"/>
            <a:chExt cx="296175" cy="296175"/>
          </a:xfrm>
        </p:grpSpPr>
        <p:sp>
          <p:nvSpPr>
            <p:cNvPr id="10077" name="Google Shape;10077;p69"/>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9"/>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9"/>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9"/>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9"/>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9"/>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9"/>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9"/>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9"/>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9"/>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9"/>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9"/>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9"/>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9"/>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9"/>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9"/>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69"/>
          <p:cNvGrpSpPr/>
          <p:nvPr/>
        </p:nvGrpSpPr>
        <p:grpSpPr>
          <a:xfrm>
            <a:off x="5301691" y="3836276"/>
            <a:ext cx="349457" cy="348513"/>
            <a:chOff x="3962775" y="2683025"/>
            <a:chExt cx="296175" cy="295375"/>
          </a:xfrm>
        </p:grpSpPr>
        <p:sp>
          <p:nvSpPr>
            <p:cNvPr id="10094" name="Google Shape;10094;p69"/>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9"/>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9"/>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7" name="Google Shape;10097;p69"/>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8" name="Google Shape;10098;p69"/>
          <p:cNvGrpSpPr/>
          <p:nvPr/>
        </p:nvGrpSpPr>
        <p:grpSpPr>
          <a:xfrm>
            <a:off x="7516228" y="3386968"/>
            <a:ext cx="348513" cy="348513"/>
            <a:chOff x="5775900" y="2308125"/>
            <a:chExt cx="295375" cy="295375"/>
          </a:xfrm>
        </p:grpSpPr>
        <p:sp>
          <p:nvSpPr>
            <p:cNvPr id="10099" name="Google Shape;10099;p69"/>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9"/>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9"/>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9"/>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9"/>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69"/>
          <p:cNvGrpSpPr/>
          <p:nvPr/>
        </p:nvGrpSpPr>
        <p:grpSpPr>
          <a:xfrm>
            <a:off x="7537142" y="3835804"/>
            <a:ext cx="306686" cy="349457"/>
            <a:chOff x="5794025" y="2673575"/>
            <a:chExt cx="259925" cy="296175"/>
          </a:xfrm>
        </p:grpSpPr>
        <p:sp>
          <p:nvSpPr>
            <p:cNvPr id="10105" name="Google Shape;10105;p69"/>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9"/>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7" name="Google Shape;10107;p69"/>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11" name="Shape 10111"/>
        <p:cNvGrpSpPr/>
        <p:nvPr/>
      </p:nvGrpSpPr>
      <p:grpSpPr>
        <a:xfrm>
          <a:off x="0" y="0"/>
          <a:ext cx="0" cy="0"/>
          <a:chOff x="0" y="0"/>
          <a:chExt cx="0" cy="0"/>
        </a:xfrm>
      </p:grpSpPr>
      <p:sp>
        <p:nvSpPr>
          <p:cNvPr id="10112" name="Google Shape;10112;p7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13" name="Google Shape;10113;p7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114" name="Google Shape;10114;p70"/>
          <p:cNvGrpSpPr/>
          <p:nvPr/>
        </p:nvGrpSpPr>
        <p:grpSpPr>
          <a:xfrm>
            <a:off x="882957" y="1534450"/>
            <a:ext cx="292442" cy="355741"/>
            <a:chOff x="-35830350" y="1912725"/>
            <a:chExt cx="241050" cy="293225"/>
          </a:xfrm>
        </p:grpSpPr>
        <p:sp>
          <p:nvSpPr>
            <p:cNvPr id="10115" name="Google Shape;10115;p70"/>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0"/>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70"/>
          <p:cNvGrpSpPr/>
          <p:nvPr/>
        </p:nvGrpSpPr>
        <p:grpSpPr>
          <a:xfrm>
            <a:off x="851444" y="1994048"/>
            <a:ext cx="355468" cy="353587"/>
            <a:chOff x="-35854750" y="2272675"/>
            <a:chExt cx="293000" cy="291450"/>
          </a:xfrm>
        </p:grpSpPr>
        <p:sp>
          <p:nvSpPr>
            <p:cNvPr id="10118" name="Google Shape;10118;p70"/>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0"/>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0"/>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70"/>
          <p:cNvGrpSpPr/>
          <p:nvPr/>
        </p:nvGrpSpPr>
        <p:grpSpPr>
          <a:xfrm>
            <a:off x="850958" y="2448634"/>
            <a:ext cx="356438" cy="354558"/>
            <a:chOff x="-35853975" y="2631825"/>
            <a:chExt cx="293800" cy="292250"/>
          </a:xfrm>
        </p:grpSpPr>
        <p:sp>
          <p:nvSpPr>
            <p:cNvPr id="10122" name="Google Shape;10122;p70"/>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0"/>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0"/>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0"/>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0"/>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70"/>
          <p:cNvGrpSpPr/>
          <p:nvPr/>
        </p:nvGrpSpPr>
        <p:grpSpPr>
          <a:xfrm>
            <a:off x="3089562" y="1535527"/>
            <a:ext cx="353587" cy="353587"/>
            <a:chOff x="-34032200" y="1916675"/>
            <a:chExt cx="291450" cy="291450"/>
          </a:xfrm>
        </p:grpSpPr>
        <p:sp>
          <p:nvSpPr>
            <p:cNvPr id="10128" name="Google Shape;10128;p70"/>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0"/>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0"/>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0"/>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2" name="Google Shape;10132;p70"/>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3" name="Google Shape;10133;p70"/>
          <p:cNvGrpSpPr/>
          <p:nvPr/>
        </p:nvGrpSpPr>
        <p:grpSpPr>
          <a:xfrm>
            <a:off x="3089092" y="2448634"/>
            <a:ext cx="354527" cy="354558"/>
            <a:chOff x="-34032200" y="2634975"/>
            <a:chExt cx="292225" cy="292250"/>
          </a:xfrm>
        </p:grpSpPr>
        <p:sp>
          <p:nvSpPr>
            <p:cNvPr id="10134" name="Google Shape;10134;p70"/>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0"/>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0"/>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70"/>
          <p:cNvGrpSpPr/>
          <p:nvPr/>
        </p:nvGrpSpPr>
        <p:grpSpPr>
          <a:xfrm>
            <a:off x="1739487" y="2914882"/>
            <a:ext cx="358379" cy="354527"/>
            <a:chOff x="-32245875" y="1938725"/>
            <a:chExt cx="295400" cy="292225"/>
          </a:xfrm>
        </p:grpSpPr>
        <p:sp>
          <p:nvSpPr>
            <p:cNvPr id="10138" name="Google Shape;10138;p70"/>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0"/>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0"/>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70"/>
          <p:cNvGrpSpPr/>
          <p:nvPr/>
        </p:nvGrpSpPr>
        <p:grpSpPr>
          <a:xfrm>
            <a:off x="1736150" y="3384280"/>
            <a:ext cx="365052" cy="352162"/>
            <a:chOff x="-32243500" y="2299850"/>
            <a:chExt cx="300900" cy="290275"/>
          </a:xfrm>
        </p:grpSpPr>
        <p:sp>
          <p:nvSpPr>
            <p:cNvPr id="10142" name="Google Shape;10142;p70"/>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0"/>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4" name="Google Shape;10144;p70"/>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5" name="Google Shape;10145;p70"/>
          <p:cNvGrpSpPr/>
          <p:nvPr/>
        </p:nvGrpSpPr>
        <p:grpSpPr>
          <a:xfrm>
            <a:off x="1299432" y="1534571"/>
            <a:ext cx="354527" cy="355498"/>
            <a:chOff x="-35495600" y="1912725"/>
            <a:chExt cx="292225" cy="293025"/>
          </a:xfrm>
        </p:grpSpPr>
        <p:sp>
          <p:nvSpPr>
            <p:cNvPr id="10146" name="Google Shape;10146;p70"/>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0"/>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0"/>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9" name="Google Shape;10149;p70"/>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0" name="Google Shape;10150;p70"/>
          <p:cNvGrpSpPr/>
          <p:nvPr/>
        </p:nvGrpSpPr>
        <p:grpSpPr>
          <a:xfrm>
            <a:off x="1299432" y="2449119"/>
            <a:ext cx="354527" cy="353587"/>
            <a:chOff x="-35495600" y="2631825"/>
            <a:chExt cx="292225" cy="291450"/>
          </a:xfrm>
        </p:grpSpPr>
        <p:sp>
          <p:nvSpPr>
            <p:cNvPr id="10151" name="Google Shape;10151;p70"/>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0"/>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0"/>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0"/>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70"/>
          <p:cNvGrpSpPr/>
          <p:nvPr/>
        </p:nvGrpSpPr>
        <p:grpSpPr>
          <a:xfrm>
            <a:off x="3537081" y="1535527"/>
            <a:ext cx="353587" cy="353587"/>
            <a:chOff x="-33673825" y="1916675"/>
            <a:chExt cx="291450" cy="291450"/>
          </a:xfrm>
        </p:grpSpPr>
        <p:sp>
          <p:nvSpPr>
            <p:cNvPr id="10156" name="Google Shape;10156;p70"/>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0"/>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0"/>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0"/>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70"/>
          <p:cNvGrpSpPr/>
          <p:nvPr/>
        </p:nvGrpSpPr>
        <p:grpSpPr>
          <a:xfrm>
            <a:off x="3534700" y="1993107"/>
            <a:ext cx="358349" cy="355468"/>
            <a:chOff x="-33676975" y="2275050"/>
            <a:chExt cx="295375" cy="293000"/>
          </a:xfrm>
        </p:grpSpPr>
        <p:sp>
          <p:nvSpPr>
            <p:cNvPr id="10161" name="Google Shape;10161;p70"/>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0"/>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0"/>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70"/>
          <p:cNvGrpSpPr/>
          <p:nvPr/>
        </p:nvGrpSpPr>
        <p:grpSpPr>
          <a:xfrm>
            <a:off x="3537081" y="2448406"/>
            <a:ext cx="353587" cy="355013"/>
            <a:chOff x="-33673825" y="2634975"/>
            <a:chExt cx="291450" cy="292625"/>
          </a:xfrm>
        </p:grpSpPr>
        <p:sp>
          <p:nvSpPr>
            <p:cNvPr id="10165" name="Google Shape;10165;p70"/>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0"/>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70"/>
          <p:cNvGrpSpPr/>
          <p:nvPr/>
        </p:nvGrpSpPr>
        <p:grpSpPr>
          <a:xfrm>
            <a:off x="2205089" y="2915322"/>
            <a:ext cx="329687" cy="353648"/>
            <a:chOff x="-31874100" y="1939525"/>
            <a:chExt cx="271750" cy="291500"/>
          </a:xfrm>
        </p:grpSpPr>
        <p:sp>
          <p:nvSpPr>
            <p:cNvPr id="10168" name="Google Shape;10168;p70"/>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0"/>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0" name="Google Shape;10170;p70"/>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1" name="Google Shape;10171;p70"/>
          <p:cNvGrpSpPr/>
          <p:nvPr/>
        </p:nvGrpSpPr>
        <p:grpSpPr>
          <a:xfrm>
            <a:off x="2186451" y="3844343"/>
            <a:ext cx="366963" cy="352768"/>
            <a:chOff x="-31889075" y="2658950"/>
            <a:chExt cx="302475" cy="290775"/>
          </a:xfrm>
        </p:grpSpPr>
        <p:sp>
          <p:nvSpPr>
            <p:cNvPr id="10172" name="Google Shape;10172;p70"/>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0"/>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4" name="Google Shape;10174;p70"/>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5" name="Google Shape;10175;p70"/>
          <p:cNvGrpSpPr/>
          <p:nvPr/>
        </p:nvGrpSpPr>
        <p:grpSpPr>
          <a:xfrm>
            <a:off x="1747421" y="1534571"/>
            <a:ext cx="354527" cy="355498"/>
            <a:chOff x="-35136450" y="1912725"/>
            <a:chExt cx="292225" cy="293025"/>
          </a:xfrm>
        </p:grpSpPr>
        <p:sp>
          <p:nvSpPr>
            <p:cNvPr id="10176" name="Google Shape;10176;p70"/>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0"/>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0"/>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70"/>
          <p:cNvGrpSpPr/>
          <p:nvPr/>
        </p:nvGrpSpPr>
        <p:grpSpPr>
          <a:xfrm>
            <a:off x="1747891" y="1993790"/>
            <a:ext cx="353587" cy="354103"/>
            <a:chOff x="-35134875" y="2272675"/>
            <a:chExt cx="291450" cy="291875"/>
          </a:xfrm>
        </p:grpSpPr>
        <p:sp>
          <p:nvSpPr>
            <p:cNvPr id="10180" name="Google Shape;10180;p70"/>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0"/>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0"/>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0"/>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70"/>
          <p:cNvGrpSpPr/>
          <p:nvPr/>
        </p:nvGrpSpPr>
        <p:grpSpPr>
          <a:xfrm>
            <a:off x="1789458" y="2449119"/>
            <a:ext cx="270453" cy="353587"/>
            <a:chOff x="-35101800" y="2631050"/>
            <a:chExt cx="222925" cy="291450"/>
          </a:xfrm>
        </p:grpSpPr>
        <p:sp>
          <p:nvSpPr>
            <p:cNvPr id="10185" name="Google Shape;10185;p70"/>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0"/>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0"/>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0"/>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9" name="Google Shape;10189;p70"/>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0" name="Google Shape;10190;p70"/>
          <p:cNvGrpSpPr/>
          <p:nvPr/>
        </p:nvGrpSpPr>
        <p:grpSpPr>
          <a:xfrm>
            <a:off x="3977510" y="1993107"/>
            <a:ext cx="353587" cy="355468"/>
            <a:chOff x="-33314675" y="2275050"/>
            <a:chExt cx="291450" cy="293000"/>
          </a:xfrm>
        </p:grpSpPr>
        <p:sp>
          <p:nvSpPr>
            <p:cNvPr id="10191" name="Google Shape;10191;p70"/>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0"/>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0"/>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4" name="Google Shape;10194;p70"/>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5" name="Google Shape;10195;p70"/>
          <p:cNvGrpSpPr/>
          <p:nvPr/>
        </p:nvGrpSpPr>
        <p:grpSpPr>
          <a:xfrm>
            <a:off x="2639701" y="2915367"/>
            <a:ext cx="353587" cy="353557"/>
            <a:chOff x="-31523625" y="1939525"/>
            <a:chExt cx="291450" cy="291425"/>
          </a:xfrm>
        </p:grpSpPr>
        <p:sp>
          <p:nvSpPr>
            <p:cNvPr id="10196" name="Google Shape;10196;p70"/>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0"/>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0"/>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0"/>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0"/>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0"/>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0"/>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0"/>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0"/>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0"/>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0"/>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70"/>
          <p:cNvGrpSpPr/>
          <p:nvPr/>
        </p:nvGrpSpPr>
        <p:grpSpPr>
          <a:xfrm>
            <a:off x="2638746" y="3383568"/>
            <a:ext cx="355498" cy="353587"/>
            <a:chOff x="-31523625" y="2298675"/>
            <a:chExt cx="293025" cy="291450"/>
          </a:xfrm>
        </p:grpSpPr>
        <p:sp>
          <p:nvSpPr>
            <p:cNvPr id="10208" name="Google Shape;10208;p70"/>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0"/>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0"/>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1" name="Google Shape;10211;p70"/>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0"/>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3" name="Google Shape;10213;p70"/>
          <p:cNvGrpSpPr/>
          <p:nvPr/>
        </p:nvGrpSpPr>
        <p:grpSpPr>
          <a:xfrm>
            <a:off x="2205934" y="1535542"/>
            <a:ext cx="331598" cy="353557"/>
            <a:chOff x="-34767825" y="1914325"/>
            <a:chExt cx="273325" cy="291425"/>
          </a:xfrm>
        </p:grpSpPr>
        <p:sp>
          <p:nvSpPr>
            <p:cNvPr id="10214" name="Google Shape;10214;p70"/>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0"/>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0"/>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70"/>
          <p:cNvGrpSpPr/>
          <p:nvPr/>
        </p:nvGrpSpPr>
        <p:grpSpPr>
          <a:xfrm>
            <a:off x="2193513" y="1993092"/>
            <a:ext cx="356438" cy="355498"/>
            <a:chOff x="-34778075" y="2272675"/>
            <a:chExt cx="293800" cy="293025"/>
          </a:xfrm>
        </p:grpSpPr>
        <p:sp>
          <p:nvSpPr>
            <p:cNvPr id="10218" name="Google Shape;10218;p70"/>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0"/>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0"/>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70"/>
          <p:cNvGrpSpPr/>
          <p:nvPr/>
        </p:nvGrpSpPr>
        <p:grpSpPr>
          <a:xfrm>
            <a:off x="2194939" y="2449119"/>
            <a:ext cx="353587" cy="353587"/>
            <a:chOff x="-34776500" y="2631825"/>
            <a:chExt cx="291450" cy="291450"/>
          </a:xfrm>
        </p:grpSpPr>
        <p:sp>
          <p:nvSpPr>
            <p:cNvPr id="10222" name="Google Shape;10222;p70"/>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0"/>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0"/>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70"/>
          <p:cNvGrpSpPr/>
          <p:nvPr/>
        </p:nvGrpSpPr>
        <p:grpSpPr>
          <a:xfrm>
            <a:off x="853628" y="2912973"/>
            <a:ext cx="354527" cy="358349"/>
            <a:chOff x="-32956300" y="1915900"/>
            <a:chExt cx="292225" cy="295375"/>
          </a:xfrm>
        </p:grpSpPr>
        <p:sp>
          <p:nvSpPr>
            <p:cNvPr id="10226" name="Google Shape;10226;p70"/>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0"/>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8" name="Google Shape;10228;p70"/>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0"/>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0" name="Google Shape;10230;p70"/>
          <p:cNvGrpSpPr/>
          <p:nvPr/>
        </p:nvGrpSpPr>
        <p:grpSpPr>
          <a:xfrm>
            <a:off x="3081101" y="2915367"/>
            <a:ext cx="356438" cy="353557"/>
            <a:chOff x="-31166825" y="1939525"/>
            <a:chExt cx="293800" cy="291425"/>
          </a:xfrm>
        </p:grpSpPr>
        <p:sp>
          <p:nvSpPr>
            <p:cNvPr id="10231" name="Google Shape;10231;p70"/>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0"/>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0"/>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0"/>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0"/>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0"/>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0"/>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0"/>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0"/>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0"/>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0"/>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70"/>
          <p:cNvGrpSpPr/>
          <p:nvPr/>
        </p:nvGrpSpPr>
        <p:grpSpPr>
          <a:xfrm>
            <a:off x="3082057" y="3383295"/>
            <a:ext cx="354527" cy="354133"/>
            <a:chOff x="-31165250" y="2298675"/>
            <a:chExt cx="292225" cy="291900"/>
          </a:xfrm>
        </p:grpSpPr>
        <p:sp>
          <p:nvSpPr>
            <p:cNvPr id="10243" name="Google Shape;10243;p70"/>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0"/>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0"/>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70"/>
          <p:cNvGrpSpPr/>
          <p:nvPr/>
        </p:nvGrpSpPr>
        <p:grpSpPr>
          <a:xfrm>
            <a:off x="3082542" y="3843949"/>
            <a:ext cx="353557" cy="353557"/>
            <a:chOff x="-31164450" y="2657050"/>
            <a:chExt cx="291425" cy="291425"/>
          </a:xfrm>
        </p:grpSpPr>
        <p:sp>
          <p:nvSpPr>
            <p:cNvPr id="10247" name="Google Shape;10247;p70"/>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0"/>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0"/>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0"/>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1" name="Google Shape;10251;p70"/>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2" name="Google Shape;10252;p70"/>
          <p:cNvGrpSpPr/>
          <p:nvPr/>
        </p:nvGrpSpPr>
        <p:grpSpPr>
          <a:xfrm>
            <a:off x="2632987" y="1535178"/>
            <a:ext cx="358349" cy="354285"/>
            <a:chOff x="-34421275" y="1912725"/>
            <a:chExt cx="295375" cy="292025"/>
          </a:xfrm>
        </p:grpSpPr>
        <p:sp>
          <p:nvSpPr>
            <p:cNvPr id="10253" name="Google Shape;10253;p70"/>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0"/>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70"/>
          <p:cNvGrpSpPr/>
          <p:nvPr/>
        </p:nvGrpSpPr>
        <p:grpSpPr>
          <a:xfrm>
            <a:off x="2632032" y="1993093"/>
            <a:ext cx="360260" cy="355498"/>
            <a:chOff x="-34418125" y="2271100"/>
            <a:chExt cx="296950" cy="293025"/>
          </a:xfrm>
        </p:grpSpPr>
        <p:sp>
          <p:nvSpPr>
            <p:cNvPr id="10256" name="Google Shape;10256;p70"/>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0"/>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0"/>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0"/>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0"/>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70"/>
          <p:cNvGrpSpPr/>
          <p:nvPr/>
        </p:nvGrpSpPr>
        <p:grpSpPr>
          <a:xfrm>
            <a:off x="2632987" y="2449119"/>
            <a:ext cx="358349" cy="353587"/>
            <a:chOff x="-34421275" y="2631050"/>
            <a:chExt cx="295375" cy="291450"/>
          </a:xfrm>
        </p:grpSpPr>
        <p:sp>
          <p:nvSpPr>
            <p:cNvPr id="10262" name="Google Shape;10262;p70"/>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0"/>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0"/>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0"/>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6" name="Google Shape;10266;p70"/>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0"/>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0"/>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9" name="Google Shape;10269;p70"/>
          <p:cNvGrpSpPr/>
          <p:nvPr/>
        </p:nvGrpSpPr>
        <p:grpSpPr>
          <a:xfrm>
            <a:off x="3537620" y="2915837"/>
            <a:ext cx="353587" cy="352617"/>
            <a:chOff x="-30805300" y="1938725"/>
            <a:chExt cx="291450" cy="290650"/>
          </a:xfrm>
        </p:grpSpPr>
        <p:sp>
          <p:nvSpPr>
            <p:cNvPr id="10270" name="Google Shape;10270;p70"/>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0"/>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70"/>
          <p:cNvGrpSpPr/>
          <p:nvPr/>
        </p:nvGrpSpPr>
        <p:grpSpPr>
          <a:xfrm>
            <a:off x="3538105" y="3383765"/>
            <a:ext cx="352617" cy="353193"/>
            <a:chOff x="-30805300" y="2298675"/>
            <a:chExt cx="290650" cy="291125"/>
          </a:xfrm>
        </p:grpSpPr>
        <p:sp>
          <p:nvSpPr>
            <p:cNvPr id="10273" name="Google Shape;10273;p70"/>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0"/>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0"/>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0"/>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70"/>
          <p:cNvGrpSpPr/>
          <p:nvPr/>
        </p:nvGrpSpPr>
        <p:grpSpPr>
          <a:xfrm>
            <a:off x="3537635" y="3843949"/>
            <a:ext cx="353557" cy="353557"/>
            <a:chOff x="-30806075" y="2657050"/>
            <a:chExt cx="291425" cy="291425"/>
          </a:xfrm>
        </p:grpSpPr>
        <p:sp>
          <p:nvSpPr>
            <p:cNvPr id="10278" name="Google Shape;10278;p70"/>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0"/>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0"/>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70"/>
          <p:cNvGrpSpPr/>
          <p:nvPr/>
        </p:nvGrpSpPr>
        <p:grpSpPr>
          <a:xfrm>
            <a:off x="2639681" y="4301756"/>
            <a:ext cx="353557" cy="353557"/>
            <a:chOff x="-30064925" y="2332550"/>
            <a:chExt cx="291425" cy="291425"/>
          </a:xfrm>
        </p:grpSpPr>
        <p:sp>
          <p:nvSpPr>
            <p:cNvPr id="10282" name="Google Shape;10282;p70"/>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0"/>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0"/>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70"/>
          <p:cNvGrpSpPr/>
          <p:nvPr/>
        </p:nvGrpSpPr>
        <p:grpSpPr>
          <a:xfrm>
            <a:off x="3983068" y="2911256"/>
            <a:ext cx="348855" cy="347879"/>
            <a:chOff x="2821450" y="2957850"/>
            <a:chExt cx="259275" cy="258550"/>
          </a:xfrm>
        </p:grpSpPr>
        <p:sp>
          <p:nvSpPr>
            <p:cNvPr id="10286" name="Google Shape;10286;p70"/>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0"/>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0"/>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289" name="Google Shape;10289;p70"/>
          <p:cNvGrpSpPr/>
          <p:nvPr/>
        </p:nvGrpSpPr>
        <p:grpSpPr>
          <a:xfrm>
            <a:off x="4858100" y="1532274"/>
            <a:ext cx="361090" cy="361090"/>
            <a:chOff x="-57970450" y="1903275"/>
            <a:chExt cx="318225" cy="318225"/>
          </a:xfrm>
        </p:grpSpPr>
        <p:sp>
          <p:nvSpPr>
            <p:cNvPr id="10290" name="Google Shape;10290;p70"/>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0"/>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0"/>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0"/>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70"/>
          <p:cNvGrpSpPr/>
          <p:nvPr/>
        </p:nvGrpSpPr>
        <p:grpSpPr>
          <a:xfrm>
            <a:off x="4880000" y="2008231"/>
            <a:ext cx="317290" cy="359303"/>
            <a:chOff x="-57950750" y="2296300"/>
            <a:chExt cx="279625" cy="316650"/>
          </a:xfrm>
        </p:grpSpPr>
        <p:sp>
          <p:nvSpPr>
            <p:cNvPr id="10295" name="Google Shape;10295;p70"/>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0"/>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0"/>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0"/>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70"/>
          <p:cNvGrpSpPr/>
          <p:nvPr/>
        </p:nvGrpSpPr>
        <p:grpSpPr>
          <a:xfrm>
            <a:off x="4858214" y="2459907"/>
            <a:ext cx="360863" cy="360211"/>
            <a:chOff x="-57969675" y="2687750"/>
            <a:chExt cx="318025" cy="317450"/>
          </a:xfrm>
        </p:grpSpPr>
        <p:sp>
          <p:nvSpPr>
            <p:cNvPr id="10300" name="Google Shape;10300;p70"/>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0"/>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0"/>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0"/>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70"/>
          <p:cNvGrpSpPr/>
          <p:nvPr/>
        </p:nvGrpSpPr>
        <p:grpSpPr>
          <a:xfrm>
            <a:off x="7067397" y="1532274"/>
            <a:ext cx="363785" cy="361090"/>
            <a:chOff x="-56012425" y="1903275"/>
            <a:chExt cx="320600" cy="318225"/>
          </a:xfrm>
        </p:grpSpPr>
        <p:sp>
          <p:nvSpPr>
            <p:cNvPr id="10305" name="Google Shape;10305;p70"/>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0"/>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70"/>
          <p:cNvGrpSpPr/>
          <p:nvPr/>
        </p:nvGrpSpPr>
        <p:grpSpPr>
          <a:xfrm>
            <a:off x="7068290" y="2006443"/>
            <a:ext cx="361998" cy="361998"/>
            <a:chOff x="-56010850" y="2294725"/>
            <a:chExt cx="319025" cy="319025"/>
          </a:xfrm>
        </p:grpSpPr>
        <p:sp>
          <p:nvSpPr>
            <p:cNvPr id="10308" name="Google Shape;10308;p70"/>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0"/>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0"/>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0"/>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70"/>
          <p:cNvGrpSpPr/>
          <p:nvPr/>
        </p:nvGrpSpPr>
        <p:grpSpPr>
          <a:xfrm>
            <a:off x="7068305" y="2459027"/>
            <a:ext cx="361969" cy="361090"/>
            <a:chOff x="-56010050" y="2686975"/>
            <a:chExt cx="319000" cy="318225"/>
          </a:xfrm>
        </p:grpSpPr>
        <p:sp>
          <p:nvSpPr>
            <p:cNvPr id="10313" name="Google Shape;10313;p70"/>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0"/>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0"/>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0"/>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70"/>
          <p:cNvGrpSpPr/>
          <p:nvPr/>
        </p:nvGrpSpPr>
        <p:grpSpPr>
          <a:xfrm>
            <a:off x="5753801" y="2911936"/>
            <a:ext cx="361998" cy="361090"/>
            <a:chOff x="-54081175" y="1903275"/>
            <a:chExt cx="319025" cy="318225"/>
          </a:xfrm>
        </p:grpSpPr>
        <p:sp>
          <p:nvSpPr>
            <p:cNvPr id="10318" name="Google Shape;10318;p70"/>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0"/>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70"/>
          <p:cNvGrpSpPr/>
          <p:nvPr/>
        </p:nvGrpSpPr>
        <p:grpSpPr>
          <a:xfrm>
            <a:off x="5776154" y="3365399"/>
            <a:ext cx="317290" cy="360211"/>
            <a:chOff x="-54063050" y="2296300"/>
            <a:chExt cx="279625" cy="317450"/>
          </a:xfrm>
        </p:grpSpPr>
        <p:sp>
          <p:nvSpPr>
            <p:cNvPr id="10321" name="Google Shape;10321;p70"/>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0"/>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0"/>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0"/>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70"/>
          <p:cNvGrpSpPr/>
          <p:nvPr/>
        </p:nvGrpSpPr>
        <p:grpSpPr>
          <a:xfrm>
            <a:off x="5776154" y="3829461"/>
            <a:ext cx="317290" cy="361033"/>
            <a:chOff x="-54061475" y="2685450"/>
            <a:chExt cx="279625" cy="318175"/>
          </a:xfrm>
        </p:grpSpPr>
        <p:sp>
          <p:nvSpPr>
            <p:cNvPr id="10326" name="Google Shape;10326;p70"/>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0"/>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0"/>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0"/>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70"/>
          <p:cNvGrpSpPr/>
          <p:nvPr/>
        </p:nvGrpSpPr>
        <p:grpSpPr>
          <a:xfrm>
            <a:off x="8029690" y="2921780"/>
            <a:ext cx="275278" cy="361969"/>
            <a:chOff x="-52074300" y="1911950"/>
            <a:chExt cx="242600" cy="319000"/>
          </a:xfrm>
        </p:grpSpPr>
        <p:sp>
          <p:nvSpPr>
            <p:cNvPr id="10331" name="Google Shape;10331;p70"/>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0"/>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0"/>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0"/>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70"/>
          <p:cNvGrpSpPr/>
          <p:nvPr/>
        </p:nvGrpSpPr>
        <p:grpSpPr>
          <a:xfrm>
            <a:off x="5287689" y="1533182"/>
            <a:ext cx="361998" cy="361090"/>
            <a:chOff x="-57578225" y="1904075"/>
            <a:chExt cx="319025" cy="318225"/>
          </a:xfrm>
        </p:grpSpPr>
        <p:sp>
          <p:nvSpPr>
            <p:cNvPr id="10336" name="Google Shape;10336;p70"/>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0"/>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0"/>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0"/>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70"/>
          <p:cNvGrpSpPr/>
          <p:nvPr/>
        </p:nvGrpSpPr>
        <p:grpSpPr>
          <a:xfrm>
            <a:off x="5310042" y="2006443"/>
            <a:ext cx="317290" cy="361090"/>
            <a:chOff x="-57558525" y="2294725"/>
            <a:chExt cx="279625" cy="318225"/>
          </a:xfrm>
        </p:grpSpPr>
        <p:sp>
          <p:nvSpPr>
            <p:cNvPr id="10341" name="Google Shape;10341;p70"/>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0"/>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0"/>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0"/>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0"/>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70"/>
          <p:cNvGrpSpPr/>
          <p:nvPr/>
        </p:nvGrpSpPr>
        <p:grpSpPr>
          <a:xfrm>
            <a:off x="5285901" y="2459027"/>
            <a:ext cx="365572" cy="361969"/>
            <a:chOff x="-57579800" y="2686975"/>
            <a:chExt cx="322175" cy="319000"/>
          </a:xfrm>
        </p:grpSpPr>
        <p:sp>
          <p:nvSpPr>
            <p:cNvPr id="10347" name="Google Shape;10347;p70"/>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0"/>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70"/>
          <p:cNvGrpSpPr/>
          <p:nvPr/>
        </p:nvGrpSpPr>
        <p:grpSpPr>
          <a:xfrm>
            <a:off x="7510682" y="2006443"/>
            <a:ext cx="367359" cy="361090"/>
            <a:chOff x="-55620975" y="2294725"/>
            <a:chExt cx="323750" cy="318225"/>
          </a:xfrm>
        </p:grpSpPr>
        <p:sp>
          <p:nvSpPr>
            <p:cNvPr id="10350" name="Google Shape;10350;p70"/>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0"/>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0"/>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0"/>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0"/>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0"/>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70"/>
          <p:cNvGrpSpPr/>
          <p:nvPr/>
        </p:nvGrpSpPr>
        <p:grpSpPr>
          <a:xfrm>
            <a:off x="7512923" y="2458942"/>
            <a:ext cx="362877" cy="361175"/>
            <a:chOff x="-55620175" y="2686900"/>
            <a:chExt cx="319800" cy="318300"/>
          </a:xfrm>
        </p:grpSpPr>
        <p:sp>
          <p:nvSpPr>
            <p:cNvPr id="10357" name="Google Shape;10357;p70"/>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0"/>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0"/>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0"/>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70"/>
          <p:cNvGrpSpPr/>
          <p:nvPr/>
        </p:nvGrpSpPr>
        <p:grpSpPr>
          <a:xfrm>
            <a:off x="6198887" y="2911936"/>
            <a:ext cx="361969" cy="361090"/>
            <a:chOff x="-53690500" y="1903275"/>
            <a:chExt cx="319000" cy="318225"/>
          </a:xfrm>
        </p:grpSpPr>
        <p:sp>
          <p:nvSpPr>
            <p:cNvPr id="10362" name="Google Shape;10362;p70"/>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0"/>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0"/>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0"/>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70"/>
          <p:cNvGrpSpPr/>
          <p:nvPr/>
        </p:nvGrpSpPr>
        <p:grpSpPr>
          <a:xfrm>
            <a:off x="6221226" y="3365399"/>
            <a:ext cx="317290" cy="359303"/>
            <a:chOff x="-53670800" y="2296300"/>
            <a:chExt cx="279625" cy="316650"/>
          </a:xfrm>
        </p:grpSpPr>
        <p:sp>
          <p:nvSpPr>
            <p:cNvPr id="10367" name="Google Shape;10367;p70"/>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0"/>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0"/>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0"/>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70"/>
          <p:cNvGrpSpPr/>
          <p:nvPr/>
        </p:nvGrpSpPr>
        <p:grpSpPr>
          <a:xfrm>
            <a:off x="6198887" y="3830738"/>
            <a:ext cx="361969" cy="361544"/>
            <a:chOff x="-53690500" y="2686575"/>
            <a:chExt cx="319000" cy="318625"/>
          </a:xfrm>
        </p:grpSpPr>
        <p:sp>
          <p:nvSpPr>
            <p:cNvPr id="10372" name="Google Shape;10372;p70"/>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0"/>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0"/>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0"/>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70"/>
          <p:cNvGrpSpPr/>
          <p:nvPr/>
        </p:nvGrpSpPr>
        <p:grpSpPr>
          <a:xfrm>
            <a:off x="8008669" y="3373598"/>
            <a:ext cx="317319" cy="360948"/>
            <a:chOff x="-52092425" y="2303525"/>
            <a:chExt cx="279650" cy="318100"/>
          </a:xfrm>
        </p:grpSpPr>
        <p:sp>
          <p:nvSpPr>
            <p:cNvPr id="10377" name="Google Shape;10377;p70"/>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0"/>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0"/>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0"/>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0"/>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70"/>
          <p:cNvGrpSpPr/>
          <p:nvPr/>
        </p:nvGrpSpPr>
        <p:grpSpPr>
          <a:xfrm>
            <a:off x="5727728" y="1534061"/>
            <a:ext cx="363756" cy="361090"/>
            <a:chOff x="-57189125" y="1904850"/>
            <a:chExt cx="320575" cy="318225"/>
          </a:xfrm>
        </p:grpSpPr>
        <p:sp>
          <p:nvSpPr>
            <p:cNvPr id="10383" name="Google Shape;10383;p70"/>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0"/>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0"/>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0"/>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0"/>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70"/>
          <p:cNvGrpSpPr/>
          <p:nvPr/>
        </p:nvGrpSpPr>
        <p:grpSpPr>
          <a:xfrm>
            <a:off x="5728621" y="2028797"/>
            <a:ext cx="361969" cy="316411"/>
            <a:chOff x="-57187550" y="2314425"/>
            <a:chExt cx="319000" cy="278850"/>
          </a:xfrm>
        </p:grpSpPr>
        <p:sp>
          <p:nvSpPr>
            <p:cNvPr id="10389" name="Google Shape;10389;p70"/>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0"/>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0"/>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0"/>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70"/>
          <p:cNvGrpSpPr/>
          <p:nvPr/>
        </p:nvGrpSpPr>
        <p:grpSpPr>
          <a:xfrm>
            <a:off x="5745585" y="2458346"/>
            <a:ext cx="328042" cy="361771"/>
            <a:chOff x="-57172600" y="2686375"/>
            <a:chExt cx="289100" cy="318825"/>
          </a:xfrm>
        </p:grpSpPr>
        <p:sp>
          <p:nvSpPr>
            <p:cNvPr id="10394" name="Google Shape;10394;p70"/>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0"/>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70"/>
          <p:cNvGrpSpPr/>
          <p:nvPr/>
        </p:nvGrpSpPr>
        <p:grpSpPr>
          <a:xfrm>
            <a:off x="7958434" y="1532274"/>
            <a:ext cx="361090" cy="359303"/>
            <a:chOff x="-55225575" y="1903275"/>
            <a:chExt cx="318225" cy="316650"/>
          </a:xfrm>
        </p:grpSpPr>
        <p:sp>
          <p:nvSpPr>
            <p:cNvPr id="10397" name="Google Shape;10397;p70"/>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0"/>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0"/>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0"/>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0"/>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70"/>
          <p:cNvGrpSpPr/>
          <p:nvPr/>
        </p:nvGrpSpPr>
        <p:grpSpPr>
          <a:xfrm>
            <a:off x="7969611" y="2008231"/>
            <a:ext cx="338736" cy="359303"/>
            <a:chOff x="-55217700" y="2296300"/>
            <a:chExt cx="298525" cy="316650"/>
          </a:xfrm>
        </p:grpSpPr>
        <p:sp>
          <p:nvSpPr>
            <p:cNvPr id="10403" name="Google Shape;10403;p70"/>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0"/>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0"/>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0"/>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70"/>
          <p:cNvGrpSpPr/>
          <p:nvPr/>
        </p:nvGrpSpPr>
        <p:grpSpPr>
          <a:xfrm>
            <a:off x="7957541" y="2460814"/>
            <a:ext cx="362877" cy="359303"/>
            <a:chOff x="-55229525" y="2688550"/>
            <a:chExt cx="319800" cy="316650"/>
          </a:xfrm>
        </p:grpSpPr>
        <p:sp>
          <p:nvSpPr>
            <p:cNvPr id="10408" name="Google Shape;10408;p70"/>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0"/>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0"/>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0"/>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70"/>
          <p:cNvGrpSpPr/>
          <p:nvPr/>
        </p:nvGrpSpPr>
        <p:grpSpPr>
          <a:xfrm>
            <a:off x="6653760" y="2911936"/>
            <a:ext cx="338765" cy="361090"/>
            <a:chOff x="-53288825" y="1903275"/>
            <a:chExt cx="298550" cy="318225"/>
          </a:xfrm>
        </p:grpSpPr>
        <p:sp>
          <p:nvSpPr>
            <p:cNvPr id="10413" name="Google Shape;10413;p70"/>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0"/>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0"/>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70"/>
          <p:cNvGrpSpPr/>
          <p:nvPr/>
        </p:nvGrpSpPr>
        <p:grpSpPr>
          <a:xfrm>
            <a:off x="6642143" y="3363612"/>
            <a:ext cx="361998" cy="361090"/>
            <a:chOff x="-53299850" y="2294725"/>
            <a:chExt cx="319025" cy="318225"/>
          </a:xfrm>
        </p:grpSpPr>
        <p:sp>
          <p:nvSpPr>
            <p:cNvPr id="10417" name="Google Shape;10417;p70"/>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0"/>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70"/>
          <p:cNvGrpSpPr/>
          <p:nvPr/>
        </p:nvGrpSpPr>
        <p:grpSpPr>
          <a:xfrm>
            <a:off x="6664936" y="3832071"/>
            <a:ext cx="316411" cy="360211"/>
            <a:chOff x="-53278575" y="2687750"/>
            <a:chExt cx="278850" cy="317450"/>
          </a:xfrm>
        </p:grpSpPr>
        <p:sp>
          <p:nvSpPr>
            <p:cNvPr id="10420" name="Google Shape;10420;p70"/>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0"/>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0"/>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0"/>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4" name="Google Shape;10424;p70"/>
          <p:cNvGrpSpPr/>
          <p:nvPr/>
        </p:nvGrpSpPr>
        <p:grpSpPr>
          <a:xfrm>
            <a:off x="7986330" y="3831759"/>
            <a:ext cx="361998" cy="362310"/>
            <a:chOff x="-52101875" y="2687475"/>
            <a:chExt cx="319025" cy="319300"/>
          </a:xfrm>
        </p:grpSpPr>
        <p:sp>
          <p:nvSpPr>
            <p:cNvPr id="10425" name="Google Shape;10425;p70"/>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0"/>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0"/>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0"/>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70"/>
          <p:cNvGrpSpPr/>
          <p:nvPr/>
        </p:nvGrpSpPr>
        <p:grpSpPr>
          <a:xfrm>
            <a:off x="6201079" y="1533182"/>
            <a:ext cx="317290" cy="361090"/>
            <a:chOff x="-56774050" y="1904075"/>
            <a:chExt cx="279625" cy="318225"/>
          </a:xfrm>
        </p:grpSpPr>
        <p:sp>
          <p:nvSpPr>
            <p:cNvPr id="10430" name="Google Shape;10430;p70"/>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0"/>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70"/>
          <p:cNvGrpSpPr/>
          <p:nvPr/>
        </p:nvGrpSpPr>
        <p:grpSpPr>
          <a:xfrm>
            <a:off x="6201079" y="2006443"/>
            <a:ext cx="317290" cy="361090"/>
            <a:chOff x="-56774850" y="2294725"/>
            <a:chExt cx="279625" cy="318225"/>
          </a:xfrm>
        </p:grpSpPr>
        <p:sp>
          <p:nvSpPr>
            <p:cNvPr id="10433" name="Google Shape;10433;p70"/>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0"/>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0"/>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70"/>
          <p:cNvGrpSpPr/>
          <p:nvPr/>
        </p:nvGrpSpPr>
        <p:grpSpPr>
          <a:xfrm>
            <a:off x="6222086" y="2459027"/>
            <a:ext cx="275278" cy="360182"/>
            <a:chOff x="-56756725" y="2686975"/>
            <a:chExt cx="242600" cy="317425"/>
          </a:xfrm>
        </p:grpSpPr>
        <p:sp>
          <p:nvSpPr>
            <p:cNvPr id="10437" name="Google Shape;10437;p70"/>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0"/>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0"/>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70"/>
          <p:cNvGrpSpPr/>
          <p:nvPr/>
        </p:nvGrpSpPr>
        <p:grpSpPr>
          <a:xfrm>
            <a:off x="4870518" y="2911936"/>
            <a:ext cx="337346" cy="361998"/>
            <a:chOff x="-54826975" y="1903275"/>
            <a:chExt cx="297300" cy="319025"/>
          </a:xfrm>
        </p:grpSpPr>
        <p:sp>
          <p:nvSpPr>
            <p:cNvPr id="10441" name="Google Shape;10441;p70"/>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0"/>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0"/>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70"/>
          <p:cNvGrpSpPr/>
          <p:nvPr/>
        </p:nvGrpSpPr>
        <p:grpSpPr>
          <a:xfrm>
            <a:off x="4858206" y="3365399"/>
            <a:ext cx="361969" cy="359274"/>
            <a:chOff x="-54836500" y="2296300"/>
            <a:chExt cx="319000" cy="316625"/>
          </a:xfrm>
        </p:grpSpPr>
        <p:sp>
          <p:nvSpPr>
            <p:cNvPr id="10445" name="Google Shape;10445;p70"/>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0"/>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0"/>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0"/>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70"/>
          <p:cNvGrpSpPr/>
          <p:nvPr/>
        </p:nvGrpSpPr>
        <p:grpSpPr>
          <a:xfrm>
            <a:off x="4879652" y="3832071"/>
            <a:ext cx="319078" cy="361090"/>
            <a:chOff x="-54817600" y="2687750"/>
            <a:chExt cx="281200" cy="318225"/>
          </a:xfrm>
        </p:grpSpPr>
        <p:sp>
          <p:nvSpPr>
            <p:cNvPr id="10450" name="Google Shape;10450;p70"/>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0"/>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0"/>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0"/>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70"/>
          <p:cNvGrpSpPr/>
          <p:nvPr/>
        </p:nvGrpSpPr>
        <p:grpSpPr>
          <a:xfrm>
            <a:off x="7110476" y="2911936"/>
            <a:ext cx="317290" cy="359303"/>
            <a:chOff x="-52887125" y="1903275"/>
            <a:chExt cx="279625" cy="316650"/>
          </a:xfrm>
        </p:grpSpPr>
        <p:sp>
          <p:nvSpPr>
            <p:cNvPr id="10455" name="Google Shape;10455;p70"/>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0"/>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70"/>
          <p:cNvGrpSpPr/>
          <p:nvPr/>
        </p:nvGrpSpPr>
        <p:grpSpPr>
          <a:xfrm>
            <a:off x="7089030" y="3362733"/>
            <a:ext cx="360182" cy="361969"/>
            <a:chOff x="-52906025" y="2293950"/>
            <a:chExt cx="317425" cy="319000"/>
          </a:xfrm>
        </p:grpSpPr>
        <p:sp>
          <p:nvSpPr>
            <p:cNvPr id="10458" name="Google Shape;10458;p70"/>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0"/>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0"/>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1" name="Google Shape;10461;p70"/>
          <p:cNvGrpSpPr/>
          <p:nvPr/>
        </p:nvGrpSpPr>
        <p:grpSpPr>
          <a:xfrm>
            <a:off x="7110476" y="3831192"/>
            <a:ext cx="317290" cy="361090"/>
            <a:chOff x="-52887125" y="2686975"/>
            <a:chExt cx="279625" cy="318225"/>
          </a:xfrm>
        </p:grpSpPr>
        <p:sp>
          <p:nvSpPr>
            <p:cNvPr id="10462" name="Google Shape;10462;p70"/>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0"/>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0"/>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0"/>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70"/>
          <p:cNvGrpSpPr/>
          <p:nvPr/>
        </p:nvGrpSpPr>
        <p:grpSpPr>
          <a:xfrm>
            <a:off x="6220848" y="4290810"/>
            <a:ext cx="318170" cy="359303"/>
            <a:chOff x="-51722225" y="1915100"/>
            <a:chExt cx="280400" cy="316650"/>
          </a:xfrm>
        </p:grpSpPr>
        <p:sp>
          <p:nvSpPr>
            <p:cNvPr id="10467" name="Google Shape;10467;p70"/>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0"/>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0"/>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0"/>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70"/>
          <p:cNvGrpSpPr/>
          <p:nvPr/>
        </p:nvGrpSpPr>
        <p:grpSpPr>
          <a:xfrm>
            <a:off x="6616678" y="1531508"/>
            <a:ext cx="370905" cy="360976"/>
            <a:chOff x="-56407800" y="1902600"/>
            <a:chExt cx="326875" cy="318125"/>
          </a:xfrm>
        </p:grpSpPr>
        <p:sp>
          <p:nvSpPr>
            <p:cNvPr id="10472" name="Google Shape;10472;p70"/>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0"/>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0"/>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70"/>
          <p:cNvGrpSpPr/>
          <p:nvPr/>
        </p:nvGrpSpPr>
        <p:grpSpPr>
          <a:xfrm>
            <a:off x="6622479" y="2018074"/>
            <a:ext cx="359303" cy="338736"/>
            <a:chOff x="-56401500" y="2304975"/>
            <a:chExt cx="316650" cy="298525"/>
          </a:xfrm>
        </p:grpSpPr>
        <p:sp>
          <p:nvSpPr>
            <p:cNvPr id="10476" name="Google Shape;10476;p70"/>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0"/>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0"/>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0"/>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70"/>
          <p:cNvGrpSpPr/>
          <p:nvPr/>
        </p:nvGrpSpPr>
        <p:grpSpPr>
          <a:xfrm>
            <a:off x="5328863" y="2910149"/>
            <a:ext cx="319985" cy="361090"/>
            <a:chOff x="-54426150" y="1901700"/>
            <a:chExt cx="282000" cy="318225"/>
          </a:xfrm>
        </p:grpSpPr>
        <p:sp>
          <p:nvSpPr>
            <p:cNvPr id="10481" name="Google Shape;10481;p70"/>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0"/>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0"/>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0"/>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70"/>
          <p:cNvGrpSpPr/>
          <p:nvPr/>
        </p:nvGrpSpPr>
        <p:grpSpPr>
          <a:xfrm>
            <a:off x="5328863" y="3363612"/>
            <a:ext cx="319985" cy="361998"/>
            <a:chOff x="-54426150" y="2294725"/>
            <a:chExt cx="282000" cy="319025"/>
          </a:xfrm>
        </p:grpSpPr>
        <p:sp>
          <p:nvSpPr>
            <p:cNvPr id="10486" name="Google Shape;10486;p70"/>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0"/>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0"/>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0"/>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0"/>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70"/>
          <p:cNvGrpSpPr/>
          <p:nvPr/>
        </p:nvGrpSpPr>
        <p:grpSpPr>
          <a:xfrm>
            <a:off x="5327076" y="3831192"/>
            <a:ext cx="323560" cy="361969"/>
            <a:chOff x="-54427725" y="2686975"/>
            <a:chExt cx="285150" cy="319000"/>
          </a:xfrm>
        </p:grpSpPr>
        <p:sp>
          <p:nvSpPr>
            <p:cNvPr id="10492" name="Google Shape;10492;p70"/>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0"/>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0"/>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0"/>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0"/>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70"/>
          <p:cNvGrpSpPr/>
          <p:nvPr/>
        </p:nvGrpSpPr>
        <p:grpSpPr>
          <a:xfrm>
            <a:off x="7533634" y="2912163"/>
            <a:ext cx="359303" cy="359984"/>
            <a:chOff x="-52513800" y="1903475"/>
            <a:chExt cx="316650" cy="317250"/>
          </a:xfrm>
        </p:grpSpPr>
        <p:sp>
          <p:nvSpPr>
            <p:cNvPr id="10498" name="Google Shape;10498;p70"/>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0"/>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70"/>
          <p:cNvGrpSpPr/>
          <p:nvPr/>
        </p:nvGrpSpPr>
        <p:grpSpPr>
          <a:xfrm>
            <a:off x="7543464" y="3364520"/>
            <a:ext cx="339644" cy="360182"/>
            <a:chOff x="-52505925" y="2295525"/>
            <a:chExt cx="299325" cy="317425"/>
          </a:xfrm>
        </p:grpSpPr>
        <p:sp>
          <p:nvSpPr>
            <p:cNvPr id="10501" name="Google Shape;10501;p70"/>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0"/>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0"/>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0"/>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70"/>
          <p:cNvGrpSpPr/>
          <p:nvPr/>
        </p:nvGrpSpPr>
        <p:grpSpPr>
          <a:xfrm>
            <a:off x="7554641" y="3831192"/>
            <a:ext cx="317290" cy="361090"/>
            <a:chOff x="-52494100" y="2686975"/>
            <a:chExt cx="279625" cy="318225"/>
          </a:xfrm>
        </p:grpSpPr>
        <p:sp>
          <p:nvSpPr>
            <p:cNvPr id="10506" name="Google Shape;10506;p70"/>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0"/>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0"/>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0"/>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0" name="Google Shape;10510;p70"/>
          <p:cNvGrpSpPr/>
          <p:nvPr/>
        </p:nvGrpSpPr>
        <p:grpSpPr>
          <a:xfrm>
            <a:off x="6665412" y="4292135"/>
            <a:ext cx="315503" cy="361090"/>
            <a:chOff x="-51708850" y="2305750"/>
            <a:chExt cx="278050" cy="318225"/>
          </a:xfrm>
        </p:grpSpPr>
        <p:sp>
          <p:nvSpPr>
            <p:cNvPr id="10511" name="Google Shape;10511;p70"/>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0"/>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0"/>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70"/>
          <p:cNvGrpSpPr/>
          <p:nvPr/>
        </p:nvGrpSpPr>
        <p:grpSpPr>
          <a:xfrm>
            <a:off x="7536807" y="1533922"/>
            <a:ext cx="319089" cy="362073"/>
            <a:chOff x="1044400" y="2917425"/>
            <a:chExt cx="248125" cy="281550"/>
          </a:xfrm>
        </p:grpSpPr>
        <p:sp>
          <p:nvSpPr>
            <p:cNvPr id="10515" name="Google Shape;10515;p70"/>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0"/>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0"/>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0"/>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0"/>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0520" name="Google Shape;10520;p70"/>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0521" name="Google Shape;10521;p70"/>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0522" name="Google Shape;10522;p70"/>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0"/>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4" name="Google Shape;10524;p70"/>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28" name="Shape 10528"/>
        <p:cNvGrpSpPr/>
        <p:nvPr/>
      </p:nvGrpSpPr>
      <p:grpSpPr>
        <a:xfrm>
          <a:off x="0" y="0"/>
          <a:ext cx="0" cy="0"/>
          <a:chOff x="0" y="0"/>
          <a:chExt cx="0" cy="0"/>
        </a:xfrm>
      </p:grpSpPr>
      <p:sp>
        <p:nvSpPr>
          <p:cNvPr id="10529" name="Google Shape;10529;p7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530" name="Google Shape;10530;p7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531" name="Google Shape;10531;p71"/>
          <p:cNvGrpSpPr/>
          <p:nvPr/>
        </p:nvGrpSpPr>
        <p:grpSpPr>
          <a:xfrm>
            <a:off x="889109" y="1531603"/>
            <a:ext cx="278288" cy="357036"/>
            <a:chOff x="-50489600" y="1947400"/>
            <a:chExt cx="233150" cy="299125"/>
          </a:xfrm>
        </p:grpSpPr>
        <p:sp>
          <p:nvSpPr>
            <p:cNvPr id="10532" name="Google Shape;10532;p71"/>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1"/>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71"/>
          <p:cNvGrpSpPr/>
          <p:nvPr/>
        </p:nvGrpSpPr>
        <p:grpSpPr>
          <a:xfrm>
            <a:off x="849616" y="1986560"/>
            <a:ext cx="357274" cy="358199"/>
            <a:chOff x="-50523475" y="2316000"/>
            <a:chExt cx="299325" cy="300100"/>
          </a:xfrm>
        </p:grpSpPr>
        <p:sp>
          <p:nvSpPr>
            <p:cNvPr id="10535" name="Google Shape;10535;p71"/>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1"/>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71"/>
          <p:cNvGrpSpPr/>
          <p:nvPr/>
        </p:nvGrpSpPr>
        <p:grpSpPr>
          <a:xfrm>
            <a:off x="848213" y="2435869"/>
            <a:ext cx="360079" cy="357304"/>
            <a:chOff x="-50524250" y="2686150"/>
            <a:chExt cx="301675" cy="299350"/>
          </a:xfrm>
        </p:grpSpPr>
        <p:sp>
          <p:nvSpPr>
            <p:cNvPr id="10538" name="Google Shape;10538;p71"/>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1"/>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1"/>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1"/>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1"/>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1"/>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71"/>
          <p:cNvGrpSpPr/>
          <p:nvPr/>
        </p:nvGrpSpPr>
        <p:grpSpPr>
          <a:xfrm>
            <a:off x="3070976" y="1561682"/>
            <a:ext cx="358199" cy="359154"/>
            <a:chOff x="-48633950" y="1972600"/>
            <a:chExt cx="300100" cy="300900"/>
          </a:xfrm>
        </p:grpSpPr>
        <p:sp>
          <p:nvSpPr>
            <p:cNvPr id="10545" name="Google Shape;10545;p71"/>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1"/>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71"/>
          <p:cNvGrpSpPr/>
          <p:nvPr/>
        </p:nvGrpSpPr>
        <p:grpSpPr>
          <a:xfrm>
            <a:off x="3070499" y="2017593"/>
            <a:ext cx="359154" cy="361004"/>
            <a:chOff x="-48634750" y="2342000"/>
            <a:chExt cx="300900" cy="302450"/>
          </a:xfrm>
        </p:grpSpPr>
        <p:sp>
          <p:nvSpPr>
            <p:cNvPr id="10548" name="Google Shape;10548;p71"/>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1"/>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1"/>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1"/>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1"/>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1"/>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1"/>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1"/>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71"/>
          <p:cNvGrpSpPr/>
          <p:nvPr/>
        </p:nvGrpSpPr>
        <p:grpSpPr>
          <a:xfrm>
            <a:off x="3071439" y="2465977"/>
            <a:ext cx="357274" cy="357274"/>
            <a:chOff x="-48633175" y="2711375"/>
            <a:chExt cx="299325" cy="299325"/>
          </a:xfrm>
        </p:grpSpPr>
        <p:sp>
          <p:nvSpPr>
            <p:cNvPr id="10557" name="Google Shape;10557;p71"/>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1"/>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71"/>
          <p:cNvGrpSpPr/>
          <p:nvPr/>
        </p:nvGrpSpPr>
        <p:grpSpPr>
          <a:xfrm>
            <a:off x="1757928" y="2917929"/>
            <a:ext cx="314006" cy="358229"/>
            <a:chOff x="-46753100" y="1965500"/>
            <a:chExt cx="263075" cy="300125"/>
          </a:xfrm>
        </p:grpSpPr>
        <p:sp>
          <p:nvSpPr>
            <p:cNvPr id="10560" name="Google Shape;10560;p71"/>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1"/>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71"/>
          <p:cNvGrpSpPr/>
          <p:nvPr/>
        </p:nvGrpSpPr>
        <p:grpSpPr>
          <a:xfrm>
            <a:off x="1735354" y="3385142"/>
            <a:ext cx="359154" cy="315916"/>
            <a:chOff x="-46772025" y="2350650"/>
            <a:chExt cx="300900" cy="264675"/>
          </a:xfrm>
        </p:grpSpPr>
        <p:sp>
          <p:nvSpPr>
            <p:cNvPr id="10563" name="Google Shape;10563;p71"/>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1"/>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71"/>
          <p:cNvGrpSpPr/>
          <p:nvPr/>
        </p:nvGrpSpPr>
        <p:grpSpPr>
          <a:xfrm>
            <a:off x="1735354" y="3819420"/>
            <a:ext cx="359154" cy="359154"/>
            <a:chOff x="-46772025" y="2701925"/>
            <a:chExt cx="300900" cy="300900"/>
          </a:xfrm>
        </p:grpSpPr>
        <p:sp>
          <p:nvSpPr>
            <p:cNvPr id="10566" name="Google Shape;10566;p71"/>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1"/>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8" name="Google Shape;10568;p71"/>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9" name="Google Shape;10569;p71"/>
          <p:cNvGrpSpPr/>
          <p:nvPr/>
        </p:nvGrpSpPr>
        <p:grpSpPr>
          <a:xfrm>
            <a:off x="1293035" y="1532528"/>
            <a:ext cx="358199" cy="359154"/>
            <a:chOff x="-50154075" y="1948175"/>
            <a:chExt cx="300100" cy="300900"/>
          </a:xfrm>
        </p:grpSpPr>
        <p:sp>
          <p:nvSpPr>
            <p:cNvPr id="10570" name="Google Shape;10570;p71"/>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1"/>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71"/>
          <p:cNvGrpSpPr/>
          <p:nvPr/>
        </p:nvGrpSpPr>
        <p:grpSpPr>
          <a:xfrm>
            <a:off x="1293035" y="1987485"/>
            <a:ext cx="358199" cy="358229"/>
            <a:chOff x="-50154850" y="2316775"/>
            <a:chExt cx="300100" cy="300125"/>
          </a:xfrm>
        </p:grpSpPr>
        <p:sp>
          <p:nvSpPr>
            <p:cNvPr id="10573" name="Google Shape;10573;p71"/>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1"/>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71"/>
          <p:cNvGrpSpPr/>
          <p:nvPr/>
        </p:nvGrpSpPr>
        <p:grpSpPr>
          <a:xfrm>
            <a:off x="1288813" y="2434496"/>
            <a:ext cx="366644" cy="356558"/>
            <a:chOff x="-50158000" y="2685000"/>
            <a:chExt cx="307175" cy="298725"/>
          </a:xfrm>
        </p:grpSpPr>
        <p:sp>
          <p:nvSpPr>
            <p:cNvPr id="10576" name="Google Shape;10576;p71"/>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1"/>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71"/>
          <p:cNvGrpSpPr/>
          <p:nvPr/>
        </p:nvGrpSpPr>
        <p:grpSpPr>
          <a:xfrm>
            <a:off x="3521599" y="1562607"/>
            <a:ext cx="361004" cy="358229"/>
            <a:chOff x="-48266125" y="1973375"/>
            <a:chExt cx="302450" cy="300125"/>
          </a:xfrm>
        </p:grpSpPr>
        <p:sp>
          <p:nvSpPr>
            <p:cNvPr id="10579" name="Google Shape;10579;p71"/>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1"/>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1"/>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1"/>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1"/>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1"/>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71"/>
          <p:cNvGrpSpPr/>
          <p:nvPr/>
        </p:nvGrpSpPr>
        <p:grpSpPr>
          <a:xfrm>
            <a:off x="3548844" y="2018369"/>
            <a:ext cx="306516" cy="358349"/>
            <a:chOff x="-48237000" y="2342650"/>
            <a:chExt cx="256800" cy="300225"/>
          </a:xfrm>
        </p:grpSpPr>
        <p:sp>
          <p:nvSpPr>
            <p:cNvPr id="10586" name="Google Shape;10586;p71"/>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1"/>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1"/>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71"/>
          <p:cNvGrpSpPr/>
          <p:nvPr/>
        </p:nvGrpSpPr>
        <p:grpSpPr>
          <a:xfrm>
            <a:off x="2180338" y="2918646"/>
            <a:ext cx="361034" cy="355633"/>
            <a:chOff x="-46404975" y="1966100"/>
            <a:chExt cx="302475" cy="297950"/>
          </a:xfrm>
        </p:grpSpPr>
        <p:sp>
          <p:nvSpPr>
            <p:cNvPr id="10590" name="Google Shape;10590;p71"/>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1"/>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1"/>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1"/>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71"/>
          <p:cNvGrpSpPr/>
          <p:nvPr/>
        </p:nvGrpSpPr>
        <p:grpSpPr>
          <a:xfrm>
            <a:off x="2181740" y="3364463"/>
            <a:ext cx="358229" cy="358199"/>
            <a:chOff x="-46401050" y="2333325"/>
            <a:chExt cx="300125" cy="300100"/>
          </a:xfrm>
        </p:grpSpPr>
        <p:sp>
          <p:nvSpPr>
            <p:cNvPr id="10595" name="Google Shape;10595;p71"/>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1"/>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1"/>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1"/>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9" name="Google Shape;10599;p71"/>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0" name="Google Shape;10600;p71"/>
          <p:cNvGrpSpPr/>
          <p:nvPr/>
        </p:nvGrpSpPr>
        <p:grpSpPr>
          <a:xfrm>
            <a:off x="3961830" y="3374818"/>
            <a:ext cx="359154" cy="359124"/>
            <a:chOff x="-44914800" y="2342000"/>
            <a:chExt cx="300900" cy="300875"/>
          </a:xfrm>
        </p:grpSpPr>
        <p:sp>
          <p:nvSpPr>
            <p:cNvPr id="10601" name="Google Shape;10601;p71"/>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1"/>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1"/>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4" name="Google Shape;10604;p71"/>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5" name="Google Shape;10605;p71"/>
          <p:cNvGrpSpPr/>
          <p:nvPr/>
        </p:nvGrpSpPr>
        <p:grpSpPr>
          <a:xfrm>
            <a:off x="1735816" y="1987336"/>
            <a:ext cx="359154" cy="357424"/>
            <a:chOff x="-49786250" y="2316650"/>
            <a:chExt cx="300900" cy="299450"/>
          </a:xfrm>
        </p:grpSpPr>
        <p:sp>
          <p:nvSpPr>
            <p:cNvPr id="10606" name="Google Shape;10606;p71"/>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1"/>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1"/>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1"/>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1"/>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1"/>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1"/>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3" name="Google Shape;10613;p71"/>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1"/>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5" name="Google Shape;10615;p71"/>
          <p:cNvGrpSpPr/>
          <p:nvPr/>
        </p:nvGrpSpPr>
        <p:grpSpPr>
          <a:xfrm>
            <a:off x="4033144" y="2017593"/>
            <a:ext cx="230365" cy="359124"/>
            <a:chOff x="-47842400" y="2342000"/>
            <a:chExt cx="193000" cy="300875"/>
          </a:xfrm>
        </p:grpSpPr>
        <p:sp>
          <p:nvSpPr>
            <p:cNvPr id="10616" name="Google Shape;10616;p71"/>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1"/>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1"/>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71"/>
          <p:cNvGrpSpPr/>
          <p:nvPr/>
        </p:nvGrpSpPr>
        <p:grpSpPr>
          <a:xfrm>
            <a:off x="3969212" y="2465052"/>
            <a:ext cx="358229" cy="359154"/>
            <a:chOff x="-47896750" y="2710600"/>
            <a:chExt cx="300125" cy="300900"/>
          </a:xfrm>
        </p:grpSpPr>
        <p:sp>
          <p:nvSpPr>
            <p:cNvPr id="10620" name="Google Shape;10620;p71"/>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1"/>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1"/>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1"/>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71"/>
          <p:cNvGrpSpPr/>
          <p:nvPr/>
        </p:nvGrpSpPr>
        <p:grpSpPr>
          <a:xfrm>
            <a:off x="2624852" y="2938609"/>
            <a:ext cx="359154" cy="314991"/>
            <a:chOff x="-46033225" y="1982825"/>
            <a:chExt cx="300900" cy="263900"/>
          </a:xfrm>
        </p:grpSpPr>
        <p:sp>
          <p:nvSpPr>
            <p:cNvPr id="10625" name="Google Shape;10625;p71"/>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1"/>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1"/>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71"/>
          <p:cNvGrpSpPr/>
          <p:nvPr/>
        </p:nvGrpSpPr>
        <p:grpSpPr>
          <a:xfrm>
            <a:off x="2621569" y="3365866"/>
            <a:ext cx="365719" cy="326151"/>
            <a:chOff x="-46034000" y="2334500"/>
            <a:chExt cx="306400" cy="273250"/>
          </a:xfrm>
        </p:grpSpPr>
        <p:sp>
          <p:nvSpPr>
            <p:cNvPr id="10629" name="Google Shape;10629;p71"/>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1"/>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1"/>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71"/>
          <p:cNvGrpSpPr/>
          <p:nvPr/>
        </p:nvGrpSpPr>
        <p:grpSpPr>
          <a:xfrm>
            <a:off x="2667627" y="3820255"/>
            <a:ext cx="273603" cy="356439"/>
            <a:chOff x="-45998575" y="2702625"/>
            <a:chExt cx="229225" cy="298625"/>
          </a:xfrm>
        </p:grpSpPr>
        <p:sp>
          <p:nvSpPr>
            <p:cNvPr id="10633" name="Google Shape;10633;p71"/>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1"/>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1"/>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1"/>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1"/>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1"/>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1"/>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0" name="Google Shape;10640;p71"/>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1"/>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2" name="Google Shape;10642;p71"/>
          <p:cNvGrpSpPr/>
          <p:nvPr/>
        </p:nvGrpSpPr>
        <p:grpSpPr>
          <a:xfrm>
            <a:off x="2203197" y="2434019"/>
            <a:ext cx="314961" cy="361034"/>
            <a:chOff x="-49398750" y="2684600"/>
            <a:chExt cx="263875" cy="302475"/>
          </a:xfrm>
        </p:grpSpPr>
        <p:sp>
          <p:nvSpPr>
            <p:cNvPr id="10643" name="Google Shape;10643;p71"/>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1"/>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1"/>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71"/>
          <p:cNvGrpSpPr/>
          <p:nvPr/>
        </p:nvGrpSpPr>
        <p:grpSpPr>
          <a:xfrm>
            <a:off x="873121" y="2928284"/>
            <a:ext cx="314006" cy="359154"/>
            <a:chOff x="-47509225" y="1974175"/>
            <a:chExt cx="263075" cy="300900"/>
          </a:xfrm>
        </p:grpSpPr>
        <p:sp>
          <p:nvSpPr>
            <p:cNvPr id="10647" name="Google Shape;10647;p71"/>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1"/>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1"/>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1"/>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1"/>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71"/>
          <p:cNvGrpSpPr/>
          <p:nvPr/>
        </p:nvGrpSpPr>
        <p:grpSpPr>
          <a:xfrm>
            <a:off x="849622" y="3374818"/>
            <a:ext cx="361004" cy="357961"/>
            <a:chOff x="-47529700" y="2342000"/>
            <a:chExt cx="302450" cy="299900"/>
          </a:xfrm>
        </p:grpSpPr>
        <p:sp>
          <p:nvSpPr>
            <p:cNvPr id="10653" name="Google Shape;10653;p71"/>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1"/>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71"/>
          <p:cNvGrpSpPr/>
          <p:nvPr/>
        </p:nvGrpSpPr>
        <p:grpSpPr>
          <a:xfrm>
            <a:off x="851025" y="3873967"/>
            <a:ext cx="358199" cy="272648"/>
            <a:chOff x="-47527350" y="2747625"/>
            <a:chExt cx="300100" cy="228425"/>
          </a:xfrm>
        </p:grpSpPr>
        <p:sp>
          <p:nvSpPr>
            <p:cNvPr id="10656" name="Google Shape;10656;p71"/>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1"/>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1"/>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1"/>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1"/>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1"/>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2" name="Google Shape;10662;p71"/>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3" name="Google Shape;10663;p71"/>
          <p:cNvGrpSpPr/>
          <p:nvPr/>
        </p:nvGrpSpPr>
        <p:grpSpPr>
          <a:xfrm>
            <a:off x="3073924" y="3387022"/>
            <a:ext cx="358229" cy="314961"/>
            <a:chOff x="-45664625" y="2352225"/>
            <a:chExt cx="300125" cy="263875"/>
          </a:xfrm>
        </p:grpSpPr>
        <p:sp>
          <p:nvSpPr>
            <p:cNvPr id="10664" name="Google Shape;10664;p71"/>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1"/>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1"/>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1"/>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1"/>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1"/>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1"/>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71"/>
          <p:cNvGrpSpPr/>
          <p:nvPr/>
        </p:nvGrpSpPr>
        <p:grpSpPr>
          <a:xfrm>
            <a:off x="3073103" y="3821001"/>
            <a:ext cx="359870" cy="357573"/>
            <a:chOff x="-45665400" y="2703250"/>
            <a:chExt cx="301500" cy="299575"/>
          </a:xfrm>
        </p:grpSpPr>
        <p:sp>
          <p:nvSpPr>
            <p:cNvPr id="10672" name="Google Shape;10672;p71"/>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1"/>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1"/>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1"/>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71"/>
          <p:cNvGrpSpPr/>
          <p:nvPr/>
        </p:nvGrpSpPr>
        <p:grpSpPr>
          <a:xfrm>
            <a:off x="2174760" y="4261937"/>
            <a:ext cx="359154" cy="360109"/>
            <a:chOff x="-44528075" y="1982825"/>
            <a:chExt cx="300900" cy="301700"/>
          </a:xfrm>
        </p:grpSpPr>
        <p:sp>
          <p:nvSpPr>
            <p:cNvPr id="10677" name="Google Shape;10677;p71"/>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1"/>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1"/>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1"/>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1"/>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1"/>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1"/>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4" name="Google Shape;10684;p71"/>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5" name="Google Shape;10685;p71"/>
          <p:cNvGrpSpPr/>
          <p:nvPr/>
        </p:nvGrpSpPr>
        <p:grpSpPr>
          <a:xfrm>
            <a:off x="2625923" y="1987485"/>
            <a:ext cx="358199" cy="358229"/>
            <a:chOff x="-49048250" y="2316775"/>
            <a:chExt cx="300100" cy="300125"/>
          </a:xfrm>
        </p:grpSpPr>
        <p:sp>
          <p:nvSpPr>
            <p:cNvPr id="10686" name="Google Shape;10686;p71"/>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1"/>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1"/>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1"/>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0" name="Google Shape;10690;p71"/>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1" name="Google Shape;10691;p71"/>
          <p:cNvGrpSpPr/>
          <p:nvPr/>
        </p:nvGrpSpPr>
        <p:grpSpPr>
          <a:xfrm>
            <a:off x="1290494" y="2928284"/>
            <a:ext cx="360109" cy="358199"/>
            <a:chOff x="-47160325" y="1974175"/>
            <a:chExt cx="301700" cy="300100"/>
          </a:xfrm>
        </p:grpSpPr>
        <p:sp>
          <p:nvSpPr>
            <p:cNvPr id="10692" name="Google Shape;10692;p71"/>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1"/>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71"/>
          <p:cNvGrpSpPr/>
          <p:nvPr/>
        </p:nvGrpSpPr>
        <p:grpSpPr>
          <a:xfrm>
            <a:off x="1290971" y="3374818"/>
            <a:ext cx="359154" cy="359124"/>
            <a:chOff x="-47159525" y="2342000"/>
            <a:chExt cx="300900" cy="300875"/>
          </a:xfrm>
        </p:grpSpPr>
        <p:sp>
          <p:nvSpPr>
            <p:cNvPr id="10695" name="Google Shape;10695;p71"/>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1"/>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1"/>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1"/>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1"/>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71"/>
          <p:cNvGrpSpPr/>
          <p:nvPr/>
        </p:nvGrpSpPr>
        <p:grpSpPr>
          <a:xfrm>
            <a:off x="1291448" y="3831654"/>
            <a:ext cx="358199" cy="359154"/>
            <a:chOff x="-47157950" y="2712175"/>
            <a:chExt cx="300100" cy="300900"/>
          </a:xfrm>
        </p:grpSpPr>
        <p:sp>
          <p:nvSpPr>
            <p:cNvPr id="10701" name="Google Shape;10701;p71"/>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1"/>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1"/>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1"/>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1"/>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1"/>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1"/>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8" name="Google Shape;10708;p71"/>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9" name="Google Shape;10709;p71"/>
          <p:cNvGrpSpPr/>
          <p:nvPr/>
        </p:nvGrpSpPr>
        <p:grpSpPr>
          <a:xfrm>
            <a:off x="3535175" y="3364463"/>
            <a:ext cx="315886" cy="358199"/>
            <a:chOff x="-45278675" y="2333325"/>
            <a:chExt cx="264650" cy="300100"/>
          </a:xfrm>
        </p:grpSpPr>
        <p:sp>
          <p:nvSpPr>
            <p:cNvPr id="10710" name="Google Shape;10710;p71"/>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1"/>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1"/>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1"/>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4" name="Google Shape;10714;p71"/>
          <p:cNvGrpSpPr/>
          <p:nvPr/>
        </p:nvGrpSpPr>
        <p:grpSpPr>
          <a:xfrm>
            <a:off x="3545500" y="3819420"/>
            <a:ext cx="295237" cy="358229"/>
            <a:chOff x="-45270025" y="2701925"/>
            <a:chExt cx="247350" cy="300125"/>
          </a:xfrm>
        </p:grpSpPr>
        <p:sp>
          <p:nvSpPr>
            <p:cNvPr id="10715" name="Google Shape;10715;p71"/>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1"/>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1"/>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1"/>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9" name="Google Shape;10719;p71"/>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0" name="Google Shape;10720;p71"/>
          <p:cNvGrpSpPr/>
          <p:nvPr/>
        </p:nvGrpSpPr>
        <p:grpSpPr>
          <a:xfrm>
            <a:off x="2209567" y="1972337"/>
            <a:ext cx="307444" cy="366556"/>
            <a:chOff x="2209567" y="1972337"/>
            <a:chExt cx="307444" cy="366556"/>
          </a:xfrm>
        </p:grpSpPr>
        <p:sp>
          <p:nvSpPr>
            <p:cNvPr id="10721" name="Google Shape;10721;p71"/>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1"/>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1"/>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4" name="Google Shape;10724;p71"/>
            <p:cNvGrpSpPr/>
            <p:nvPr/>
          </p:nvGrpSpPr>
          <p:grpSpPr>
            <a:xfrm>
              <a:off x="2209567" y="2078266"/>
              <a:ext cx="307444" cy="260626"/>
              <a:chOff x="1636184" y="2959225"/>
              <a:chExt cx="232666" cy="197250"/>
            </a:xfrm>
          </p:grpSpPr>
          <p:sp>
            <p:nvSpPr>
              <p:cNvPr id="10725" name="Google Shape;10725;p71"/>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1"/>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1"/>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0728" name="Google Shape;10728;p71"/>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grpSp>
        <p:nvGrpSpPr>
          <p:cNvPr id="10729" name="Google Shape;10729;p71"/>
          <p:cNvGrpSpPr/>
          <p:nvPr/>
        </p:nvGrpSpPr>
        <p:grpSpPr>
          <a:xfrm>
            <a:off x="3577265" y="2463611"/>
            <a:ext cx="258542" cy="365154"/>
            <a:chOff x="-47300587" y="123275"/>
            <a:chExt cx="190975" cy="269725"/>
          </a:xfrm>
        </p:grpSpPr>
        <p:sp>
          <p:nvSpPr>
            <p:cNvPr id="10730" name="Google Shape;10730;p71"/>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1"/>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1"/>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1"/>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1"/>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71"/>
          <p:cNvGrpSpPr/>
          <p:nvPr/>
        </p:nvGrpSpPr>
        <p:grpSpPr>
          <a:xfrm>
            <a:off x="4870788" y="1532801"/>
            <a:ext cx="342328" cy="339793"/>
            <a:chOff x="-13966675" y="1639700"/>
            <a:chExt cx="354450" cy="351825"/>
          </a:xfrm>
        </p:grpSpPr>
        <p:sp>
          <p:nvSpPr>
            <p:cNvPr id="10736" name="Google Shape;10736;p71"/>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1"/>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1"/>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1"/>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1"/>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1" name="Google Shape;10741;p71"/>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1"/>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3" name="Google Shape;10743;p71"/>
          <p:cNvGrpSpPr/>
          <p:nvPr/>
        </p:nvGrpSpPr>
        <p:grpSpPr>
          <a:xfrm>
            <a:off x="6667277" y="1532487"/>
            <a:ext cx="340034" cy="340420"/>
            <a:chOff x="-12199250" y="1662675"/>
            <a:chExt cx="352075" cy="352475"/>
          </a:xfrm>
        </p:grpSpPr>
        <p:sp>
          <p:nvSpPr>
            <p:cNvPr id="10744" name="Google Shape;10744;p71"/>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1"/>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1"/>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71"/>
          <p:cNvGrpSpPr/>
          <p:nvPr/>
        </p:nvGrpSpPr>
        <p:grpSpPr>
          <a:xfrm>
            <a:off x="6666130" y="1939354"/>
            <a:ext cx="342328" cy="342328"/>
            <a:chOff x="-12199250" y="2096250"/>
            <a:chExt cx="354450" cy="354450"/>
          </a:xfrm>
        </p:grpSpPr>
        <p:sp>
          <p:nvSpPr>
            <p:cNvPr id="10748" name="Google Shape;10748;p71"/>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1"/>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71"/>
          <p:cNvGrpSpPr/>
          <p:nvPr/>
        </p:nvGrpSpPr>
        <p:grpSpPr>
          <a:xfrm>
            <a:off x="6667277" y="2348308"/>
            <a:ext cx="340034" cy="341579"/>
            <a:chOff x="-12199250" y="2530225"/>
            <a:chExt cx="352075" cy="353675"/>
          </a:xfrm>
        </p:grpSpPr>
        <p:sp>
          <p:nvSpPr>
            <p:cNvPr id="10751" name="Google Shape;10751;p71"/>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1"/>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1"/>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1"/>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5" name="Google Shape;10755;p71"/>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6" name="Google Shape;10756;p71"/>
          <p:cNvGrpSpPr/>
          <p:nvPr/>
        </p:nvGrpSpPr>
        <p:grpSpPr>
          <a:xfrm>
            <a:off x="4870788" y="3188088"/>
            <a:ext cx="342328" cy="339310"/>
            <a:chOff x="-10462550" y="2057650"/>
            <a:chExt cx="354450" cy="351325"/>
          </a:xfrm>
        </p:grpSpPr>
        <p:sp>
          <p:nvSpPr>
            <p:cNvPr id="10757" name="Google Shape;10757;p71"/>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1"/>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9" name="Google Shape;10759;p71"/>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0" name="Google Shape;10760;p71"/>
          <p:cNvGrpSpPr/>
          <p:nvPr/>
        </p:nvGrpSpPr>
        <p:grpSpPr>
          <a:xfrm>
            <a:off x="6649772" y="2779651"/>
            <a:ext cx="375044" cy="340541"/>
            <a:chOff x="-8692750" y="1622100"/>
            <a:chExt cx="388325" cy="352600"/>
          </a:xfrm>
        </p:grpSpPr>
        <p:sp>
          <p:nvSpPr>
            <p:cNvPr id="10761" name="Google Shape;10761;p71"/>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1"/>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71"/>
          <p:cNvGrpSpPr/>
          <p:nvPr/>
        </p:nvGrpSpPr>
        <p:grpSpPr>
          <a:xfrm>
            <a:off x="5304253" y="1531907"/>
            <a:ext cx="341555" cy="341579"/>
            <a:chOff x="-13529550" y="1639425"/>
            <a:chExt cx="353650" cy="353675"/>
          </a:xfrm>
        </p:grpSpPr>
        <p:sp>
          <p:nvSpPr>
            <p:cNvPr id="10764" name="Google Shape;10764;p71"/>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1"/>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1"/>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1"/>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1"/>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1"/>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1"/>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1"/>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71"/>
          <p:cNvGrpSpPr/>
          <p:nvPr/>
        </p:nvGrpSpPr>
        <p:grpSpPr>
          <a:xfrm>
            <a:off x="5303106" y="1940489"/>
            <a:ext cx="343849" cy="340058"/>
            <a:chOff x="-13531925" y="2075775"/>
            <a:chExt cx="356025" cy="352100"/>
          </a:xfrm>
        </p:grpSpPr>
        <p:sp>
          <p:nvSpPr>
            <p:cNvPr id="10773" name="Google Shape;10773;p71"/>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1"/>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5" name="Google Shape;10775;p71"/>
          <p:cNvGrpSpPr/>
          <p:nvPr/>
        </p:nvGrpSpPr>
        <p:grpSpPr>
          <a:xfrm>
            <a:off x="5304627" y="2348694"/>
            <a:ext cx="340807" cy="340807"/>
            <a:chOff x="-13528775" y="2507400"/>
            <a:chExt cx="352875" cy="352875"/>
          </a:xfrm>
        </p:grpSpPr>
        <p:sp>
          <p:nvSpPr>
            <p:cNvPr id="10776" name="Google Shape;10776;p71"/>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1"/>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1"/>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9" name="Google Shape;10779;p71"/>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1"/>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1" name="Google Shape;10781;p71"/>
          <p:cNvGrpSpPr/>
          <p:nvPr/>
        </p:nvGrpSpPr>
        <p:grpSpPr>
          <a:xfrm>
            <a:off x="7140133" y="2348308"/>
            <a:ext cx="308090" cy="341579"/>
            <a:chOff x="-11747150" y="2530225"/>
            <a:chExt cx="319000" cy="353675"/>
          </a:xfrm>
        </p:grpSpPr>
        <p:sp>
          <p:nvSpPr>
            <p:cNvPr id="10782" name="Google Shape;10782;p71"/>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1"/>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71"/>
          <p:cNvGrpSpPr/>
          <p:nvPr/>
        </p:nvGrpSpPr>
        <p:grpSpPr>
          <a:xfrm>
            <a:off x="5304627" y="2779519"/>
            <a:ext cx="340807" cy="340807"/>
            <a:chOff x="-10027775" y="1622900"/>
            <a:chExt cx="352875" cy="352875"/>
          </a:xfrm>
        </p:grpSpPr>
        <p:sp>
          <p:nvSpPr>
            <p:cNvPr id="10785" name="Google Shape;10785;p71"/>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1"/>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1"/>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1"/>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1"/>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1"/>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1" name="Google Shape;10791;p71"/>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2" name="Google Shape;10792;p71"/>
          <p:cNvGrpSpPr/>
          <p:nvPr/>
        </p:nvGrpSpPr>
        <p:grpSpPr>
          <a:xfrm>
            <a:off x="8031595" y="2805183"/>
            <a:ext cx="322553" cy="342328"/>
            <a:chOff x="-10019125" y="2490075"/>
            <a:chExt cx="333975" cy="354450"/>
          </a:xfrm>
        </p:grpSpPr>
        <p:sp>
          <p:nvSpPr>
            <p:cNvPr id="10793" name="Google Shape;10793;p71"/>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1"/>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1"/>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1"/>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71"/>
          <p:cNvGrpSpPr/>
          <p:nvPr/>
        </p:nvGrpSpPr>
        <p:grpSpPr>
          <a:xfrm>
            <a:off x="6661180" y="3186193"/>
            <a:ext cx="352227" cy="343100"/>
            <a:chOff x="-8684100" y="2032450"/>
            <a:chExt cx="364700" cy="355250"/>
          </a:xfrm>
        </p:grpSpPr>
        <p:sp>
          <p:nvSpPr>
            <p:cNvPr id="10798" name="Google Shape;10798;p71"/>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1"/>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1"/>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1" name="Google Shape;10801;p71"/>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2" name="Google Shape;10802;p71"/>
          <p:cNvGrpSpPr/>
          <p:nvPr/>
        </p:nvGrpSpPr>
        <p:grpSpPr>
          <a:xfrm>
            <a:off x="5752039" y="1939656"/>
            <a:ext cx="343849" cy="341724"/>
            <a:chOff x="-13095575" y="2073400"/>
            <a:chExt cx="356025" cy="353825"/>
          </a:xfrm>
        </p:grpSpPr>
        <p:sp>
          <p:nvSpPr>
            <p:cNvPr id="10803" name="Google Shape;10803;p71"/>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1"/>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1"/>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1"/>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1"/>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1"/>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1"/>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1"/>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1" name="Google Shape;10811;p71"/>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2" name="Google Shape;10812;p71"/>
          <p:cNvGrpSpPr/>
          <p:nvPr/>
        </p:nvGrpSpPr>
        <p:grpSpPr>
          <a:xfrm>
            <a:off x="7576787" y="1531485"/>
            <a:ext cx="343100" cy="342424"/>
            <a:chOff x="-11332875" y="1660700"/>
            <a:chExt cx="355250" cy="354550"/>
          </a:xfrm>
        </p:grpSpPr>
        <p:sp>
          <p:nvSpPr>
            <p:cNvPr id="10813" name="Google Shape;10813;p71"/>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1"/>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1"/>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1"/>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7" name="Google Shape;10817;p71"/>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1"/>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9" name="Google Shape;10819;p71"/>
          <p:cNvGrpSpPr/>
          <p:nvPr/>
        </p:nvGrpSpPr>
        <p:grpSpPr>
          <a:xfrm>
            <a:off x="5774096" y="2777997"/>
            <a:ext cx="299736" cy="343849"/>
            <a:chOff x="-9570950" y="1622100"/>
            <a:chExt cx="310350" cy="356025"/>
          </a:xfrm>
        </p:grpSpPr>
        <p:sp>
          <p:nvSpPr>
            <p:cNvPr id="10820" name="Google Shape;10820;p71"/>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1"/>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71"/>
          <p:cNvGrpSpPr/>
          <p:nvPr/>
        </p:nvGrpSpPr>
        <p:grpSpPr>
          <a:xfrm>
            <a:off x="5752800" y="3186953"/>
            <a:ext cx="342328" cy="341579"/>
            <a:chOff x="-9594575" y="2056875"/>
            <a:chExt cx="354450" cy="353675"/>
          </a:xfrm>
        </p:grpSpPr>
        <p:sp>
          <p:nvSpPr>
            <p:cNvPr id="10823" name="Google Shape;10823;p71"/>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1"/>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1"/>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6" name="Google Shape;10826;p71"/>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7" name="Google Shape;10827;p71"/>
          <p:cNvGrpSpPr/>
          <p:nvPr/>
        </p:nvGrpSpPr>
        <p:grpSpPr>
          <a:xfrm>
            <a:off x="6208482" y="1532293"/>
            <a:ext cx="342328" cy="340807"/>
            <a:chOff x="-12661600" y="1640225"/>
            <a:chExt cx="354450" cy="352875"/>
          </a:xfrm>
        </p:grpSpPr>
        <p:sp>
          <p:nvSpPr>
            <p:cNvPr id="10828" name="Google Shape;10828;p71"/>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1"/>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1"/>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71"/>
          <p:cNvGrpSpPr/>
          <p:nvPr/>
        </p:nvGrpSpPr>
        <p:grpSpPr>
          <a:xfrm>
            <a:off x="6208857" y="1960831"/>
            <a:ext cx="341579" cy="299374"/>
            <a:chOff x="-12660025" y="2096250"/>
            <a:chExt cx="353675" cy="309975"/>
          </a:xfrm>
        </p:grpSpPr>
        <p:sp>
          <p:nvSpPr>
            <p:cNvPr id="10832" name="Google Shape;10832;p71"/>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1"/>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1"/>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1"/>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1"/>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1"/>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71"/>
          <p:cNvGrpSpPr/>
          <p:nvPr/>
        </p:nvGrpSpPr>
        <p:grpSpPr>
          <a:xfrm>
            <a:off x="6207335" y="2348127"/>
            <a:ext cx="344622" cy="341941"/>
            <a:chOff x="-12663175" y="2506800"/>
            <a:chExt cx="356825" cy="354050"/>
          </a:xfrm>
        </p:grpSpPr>
        <p:sp>
          <p:nvSpPr>
            <p:cNvPr id="10839" name="Google Shape;10839;p71"/>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1"/>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1"/>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1"/>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71"/>
          <p:cNvGrpSpPr/>
          <p:nvPr/>
        </p:nvGrpSpPr>
        <p:grpSpPr>
          <a:xfrm>
            <a:off x="8022468" y="1531907"/>
            <a:ext cx="340807" cy="341579"/>
            <a:chOff x="-10896525" y="1663050"/>
            <a:chExt cx="352875" cy="353675"/>
          </a:xfrm>
        </p:grpSpPr>
        <p:sp>
          <p:nvSpPr>
            <p:cNvPr id="10844" name="Google Shape;10844;p71"/>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1"/>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6" name="Google Shape;10846;p71"/>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7" name="Google Shape;10847;p71"/>
          <p:cNvGrpSpPr/>
          <p:nvPr/>
        </p:nvGrpSpPr>
        <p:grpSpPr>
          <a:xfrm>
            <a:off x="8022082" y="2359342"/>
            <a:ext cx="341579" cy="319511"/>
            <a:chOff x="-10898100" y="2542050"/>
            <a:chExt cx="353675" cy="330825"/>
          </a:xfrm>
        </p:grpSpPr>
        <p:sp>
          <p:nvSpPr>
            <p:cNvPr id="10848" name="Google Shape;10848;p71"/>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1"/>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1"/>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1"/>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1"/>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1"/>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71"/>
          <p:cNvGrpSpPr/>
          <p:nvPr/>
        </p:nvGrpSpPr>
        <p:grpSpPr>
          <a:xfrm>
            <a:off x="6209617" y="2780207"/>
            <a:ext cx="340058" cy="339430"/>
            <a:chOff x="-9157450" y="1622750"/>
            <a:chExt cx="352100" cy="351450"/>
          </a:xfrm>
        </p:grpSpPr>
        <p:sp>
          <p:nvSpPr>
            <p:cNvPr id="10855" name="Google Shape;10855;p71"/>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1"/>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71"/>
          <p:cNvGrpSpPr/>
          <p:nvPr/>
        </p:nvGrpSpPr>
        <p:grpSpPr>
          <a:xfrm>
            <a:off x="6247658" y="3188474"/>
            <a:ext cx="263977" cy="338537"/>
            <a:chOff x="-9119650" y="2056875"/>
            <a:chExt cx="273325" cy="350525"/>
          </a:xfrm>
        </p:grpSpPr>
        <p:sp>
          <p:nvSpPr>
            <p:cNvPr id="10858" name="Google Shape;10858;p71"/>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1"/>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0" name="Google Shape;10860;p71"/>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1"/>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2" name="Google Shape;10862;p71"/>
          <p:cNvGrpSpPr/>
          <p:nvPr/>
        </p:nvGrpSpPr>
        <p:grpSpPr>
          <a:xfrm>
            <a:off x="7576790" y="3217879"/>
            <a:ext cx="343094" cy="341569"/>
            <a:chOff x="6001575" y="3119050"/>
            <a:chExt cx="315025" cy="313625"/>
          </a:xfrm>
        </p:grpSpPr>
        <p:sp>
          <p:nvSpPr>
            <p:cNvPr id="10863" name="Google Shape;10863;p71"/>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1"/>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68" name="Shape 10868"/>
        <p:cNvGrpSpPr/>
        <p:nvPr/>
      </p:nvGrpSpPr>
      <p:grpSpPr>
        <a:xfrm>
          <a:off x="0" y="0"/>
          <a:ext cx="0" cy="0"/>
          <a:chOff x="0" y="0"/>
          <a:chExt cx="0" cy="0"/>
        </a:xfrm>
      </p:grpSpPr>
      <p:sp>
        <p:nvSpPr>
          <p:cNvPr id="10869" name="Google Shape;10869;p72"/>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0" name="Google Shape;10870;p72"/>
          <p:cNvGrpSpPr/>
          <p:nvPr/>
        </p:nvGrpSpPr>
        <p:grpSpPr>
          <a:xfrm>
            <a:off x="845233" y="2273195"/>
            <a:ext cx="476329" cy="476213"/>
            <a:chOff x="-21298675" y="2414425"/>
            <a:chExt cx="306400" cy="306325"/>
          </a:xfrm>
        </p:grpSpPr>
        <p:sp>
          <p:nvSpPr>
            <p:cNvPr id="10871" name="Google Shape;10871;p72"/>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2"/>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2"/>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4" name="Google Shape;10874;p72"/>
          <p:cNvGrpSpPr/>
          <p:nvPr/>
        </p:nvGrpSpPr>
        <p:grpSpPr>
          <a:xfrm>
            <a:off x="844611" y="2865128"/>
            <a:ext cx="477573" cy="445432"/>
            <a:chOff x="-21299475" y="2798025"/>
            <a:chExt cx="307200" cy="286525"/>
          </a:xfrm>
        </p:grpSpPr>
        <p:sp>
          <p:nvSpPr>
            <p:cNvPr id="10875" name="Google Shape;10875;p72"/>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2"/>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2"/>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2"/>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2"/>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2"/>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2"/>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2"/>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2"/>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2"/>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2"/>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2"/>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7" name="Google Shape;10887;p72"/>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2"/>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2"/>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0" name="Google Shape;10890;p72"/>
          <p:cNvGrpSpPr/>
          <p:nvPr/>
        </p:nvGrpSpPr>
        <p:grpSpPr>
          <a:xfrm>
            <a:off x="6713966" y="1688917"/>
            <a:ext cx="413912" cy="472676"/>
            <a:chOff x="-17545650" y="2051350"/>
            <a:chExt cx="266250" cy="304050"/>
          </a:xfrm>
        </p:grpSpPr>
        <p:sp>
          <p:nvSpPr>
            <p:cNvPr id="10891" name="Google Shape;10891;p72"/>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2"/>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2"/>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2"/>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5" name="Google Shape;10895;p72"/>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6" name="Google Shape;10896;p72"/>
          <p:cNvGrpSpPr/>
          <p:nvPr/>
        </p:nvGrpSpPr>
        <p:grpSpPr>
          <a:xfrm>
            <a:off x="6684584" y="2865574"/>
            <a:ext cx="472676" cy="444538"/>
            <a:chOff x="-17565350" y="2809825"/>
            <a:chExt cx="304050" cy="285950"/>
          </a:xfrm>
        </p:grpSpPr>
        <p:sp>
          <p:nvSpPr>
            <p:cNvPr id="10897" name="Google Shape;10897;p72"/>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2"/>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2"/>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2"/>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2"/>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2" name="Google Shape;10902;p72"/>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2"/>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2"/>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5" name="Google Shape;10905;p72"/>
          <p:cNvGrpSpPr/>
          <p:nvPr/>
        </p:nvGrpSpPr>
        <p:grpSpPr>
          <a:xfrm>
            <a:off x="1457493" y="2850904"/>
            <a:ext cx="416283" cy="473881"/>
            <a:chOff x="-20904875" y="2788575"/>
            <a:chExt cx="267775" cy="304825"/>
          </a:xfrm>
        </p:grpSpPr>
        <p:sp>
          <p:nvSpPr>
            <p:cNvPr id="10906" name="Google Shape;10906;p72"/>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2"/>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72"/>
          <p:cNvGrpSpPr/>
          <p:nvPr/>
        </p:nvGrpSpPr>
        <p:grpSpPr>
          <a:xfrm>
            <a:off x="4397908" y="2275564"/>
            <a:ext cx="360045" cy="471471"/>
            <a:chOff x="-19006700" y="2434925"/>
            <a:chExt cx="231600" cy="303275"/>
          </a:xfrm>
        </p:grpSpPr>
        <p:sp>
          <p:nvSpPr>
            <p:cNvPr id="10909" name="Google Shape;10909;p72"/>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2"/>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2"/>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2"/>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3" name="Google Shape;10913;p72"/>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2"/>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5" name="Google Shape;10915;p72"/>
          <p:cNvGrpSpPr/>
          <p:nvPr/>
        </p:nvGrpSpPr>
        <p:grpSpPr>
          <a:xfrm>
            <a:off x="7276507" y="2289051"/>
            <a:ext cx="473881" cy="444499"/>
            <a:chOff x="-17190425" y="2435725"/>
            <a:chExt cx="304825" cy="285925"/>
          </a:xfrm>
        </p:grpSpPr>
        <p:sp>
          <p:nvSpPr>
            <p:cNvPr id="10916" name="Google Shape;10916;p72"/>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2"/>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2"/>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9" name="Google Shape;10919;p72"/>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0" name="Google Shape;10920;p72"/>
          <p:cNvGrpSpPr/>
          <p:nvPr/>
        </p:nvGrpSpPr>
        <p:grpSpPr>
          <a:xfrm>
            <a:off x="4931233" y="3444650"/>
            <a:ext cx="476329" cy="475086"/>
            <a:chOff x="-15719925" y="2416825"/>
            <a:chExt cx="306400" cy="305600"/>
          </a:xfrm>
        </p:grpSpPr>
        <p:sp>
          <p:nvSpPr>
            <p:cNvPr id="10921" name="Google Shape;10921;p72"/>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2"/>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2"/>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4" name="Google Shape;10924;p72"/>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2"/>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6" name="Google Shape;10926;p72"/>
          <p:cNvGrpSpPr/>
          <p:nvPr/>
        </p:nvGrpSpPr>
        <p:grpSpPr>
          <a:xfrm>
            <a:off x="2017527" y="2851506"/>
            <a:ext cx="479983" cy="472676"/>
            <a:chOff x="-20550425" y="2789350"/>
            <a:chExt cx="308750" cy="304050"/>
          </a:xfrm>
        </p:grpSpPr>
        <p:sp>
          <p:nvSpPr>
            <p:cNvPr id="10927" name="Google Shape;10927;p72"/>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2"/>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72"/>
          <p:cNvGrpSpPr/>
          <p:nvPr/>
        </p:nvGrpSpPr>
        <p:grpSpPr>
          <a:xfrm>
            <a:off x="4932894" y="1688158"/>
            <a:ext cx="473920" cy="474192"/>
            <a:chOff x="-18666450" y="2059825"/>
            <a:chExt cx="304850" cy="305025"/>
          </a:xfrm>
        </p:grpSpPr>
        <p:sp>
          <p:nvSpPr>
            <p:cNvPr id="10930" name="Google Shape;10930;p72"/>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2"/>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72"/>
          <p:cNvGrpSpPr/>
          <p:nvPr/>
        </p:nvGrpSpPr>
        <p:grpSpPr>
          <a:xfrm>
            <a:off x="4932292" y="2275584"/>
            <a:ext cx="475125" cy="471432"/>
            <a:chOff x="-18668025" y="2435725"/>
            <a:chExt cx="305625" cy="303250"/>
          </a:xfrm>
        </p:grpSpPr>
        <p:sp>
          <p:nvSpPr>
            <p:cNvPr id="10933" name="Google Shape;10933;p72"/>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2"/>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72"/>
          <p:cNvGrpSpPr/>
          <p:nvPr/>
        </p:nvGrpSpPr>
        <p:grpSpPr>
          <a:xfrm>
            <a:off x="4931689" y="2850902"/>
            <a:ext cx="476329" cy="473881"/>
            <a:chOff x="-18668800" y="2807475"/>
            <a:chExt cx="306400" cy="304825"/>
          </a:xfrm>
        </p:grpSpPr>
        <p:sp>
          <p:nvSpPr>
            <p:cNvPr id="10936" name="Google Shape;10936;p72"/>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2"/>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2"/>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2"/>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2"/>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2"/>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2"/>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2"/>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2"/>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72"/>
          <p:cNvGrpSpPr/>
          <p:nvPr/>
        </p:nvGrpSpPr>
        <p:grpSpPr>
          <a:xfrm>
            <a:off x="7885658" y="1687693"/>
            <a:ext cx="416361" cy="475125"/>
            <a:chOff x="-16798200" y="2050575"/>
            <a:chExt cx="267825" cy="305625"/>
          </a:xfrm>
        </p:grpSpPr>
        <p:sp>
          <p:nvSpPr>
            <p:cNvPr id="10946" name="Google Shape;10946;p72"/>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2"/>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2"/>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72"/>
          <p:cNvGrpSpPr/>
          <p:nvPr/>
        </p:nvGrpSpPr>
        <p:grpSpPr>
          <a:xfrm>
            <a:off x="7856276" y="2852127"/>
            <a:ext cx="475125" cy="471432"/>
            <a:chOff x="-16817100" y="2801175"/>
            <a:chExt cx="305625" cy="303250"/>
          </a:xfrm>
        </p:grpSpPr>
        <p:sp>
          <p:nvSpPr>
            <p:cNvPr id="10950" name="Google Shape;10950;p72"/>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2"/>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2"/>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2"/>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2"/>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2"/>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2"/>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2"/>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72"/>
          <p:cNvGrpSpPr/>
          <p:nvPr/>
        </p:nvGrpSpPr>
        <p:grpSpPr>
          <a:xfrm>
            <a:off x="7263396" y="3444614"/>
            <a:ext cx="476329" cy="475125"/>
            <a:chOff x="-15717575" y="2786200"/>
            <a:chExt cx="306400" cy="305625"/>
          </a:xfrm>
        </p:grpSpPr>
        <p:sp>
          <p:nvSpPr>
            <p:cNvPr id="10959" name="Google Shape;10959;p72"/>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2"/>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2"/>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2"/>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2"/>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2"/>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2"/>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72"/>
          <p:cNvGrpSpPr/>
          <p:nvPr/>
        </p:nvGrpSpPr>
        <p:grpSpPr>
          <a:xfrm>
            <a:off x="2600969" y="1688296"/>
            <a:ext cx="475125" cy="473920"/>
            <a:chOff x="-20173175" y="2038750"/>
            <a:chExt cx="305625" cy="304850"/>
          </a:xfrm>
        </p:grpSpPr>
        <p:sp>
          <p:nvSpPr>
            <p:cNvPr id="10967" name="Google Shape;10967;p72"/>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2"/>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9" name="Google Shape;10969;p72"/>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0" name="Google Shape;10970;p72"/>
          <p:cNvGrpSpPr/>
          <p:nvPr/>
        </p:nvGrpSpPr>
        <p:grpSpPr>
          <a:xfrm>
            <a:off x="2602193" y="2850282"/>
            <a:ext cx="472676" cy="475125"/>
            <a:chOff x="-20173175" y="2787775"/>
            <a:chExt cx="304050" cy="305625"/>
          </a:xfrm>
        </p:grpSpPr>
        <p:sp>
          <p:nvSpPr>
            <p:cNvPr id="10971" name="Google Shape;10971;p72"/>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2"/>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2"/>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2"/>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2"/>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2"/>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2"/>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72"/>
          <p:cNvGrpSpPr/>
          <p:nvPr/>
        </p:nvGrpSpPr>
        <p:grpSpPr>
          <a:xfrm>
            <a:off x="5527177" y="2275564"/>
            <a:ext cx="473881" cy="471471"/>
            <a:chOff x="-18294675" y="2434925"/>
            <a:chExt cx="304825" cy="303275"/>
          </a:xfrm>
        </p:grpSpPr>
        <p:sp>
          <p:nvSpPr>
            <p:cNvPr id="10979" name="Google Shape;10979;p72"/>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2"/>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2"/>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72"/>
          <p:cNvGrpSpPr/>
          <p:nvPr/>
        </p:nvGrpSpPr>
        <p:grpSpPr>
          <a:xfrm>
            <a:off x="5583492" y="2852107"/>
            <a:ext cx="361250" cy="471471"/>
            <a:chOff x="-18258450" y="2809825"/>
            <a:chExt cx="232375" cy="303275"/>
          </a:xfrm>
        </p:grpSpPr>
        <p:sp>
          <p:nvSpPr>
            <p:cNvPr id="10983" name="Google Shape;10983;p72"/>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2"/>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2"/>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6" name="Google Shape;10986;p72"/>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7" name="Google Shape;10987;p72"/>
          <p:cNvGrpSpPr/>
          <p:nvPr/>
        </p:nvGrpSpPr>
        <p:grpSpPr>
          <a:xfrm>
            <a:off x="3793692" y="3445233"/>
            <a:ext cx="415117" cy="473920"/>
            <a:chOff x="-16422500" y="2425450"/>
            <a:chExt cx="267025" cy="304850"/>
          </a:xfrm>
        </p:grpSpPr>
        <p:sp>
          <p:nvSpPr>
            <p:cNvPr id="10988" name="Google Shape;10988;p72"/>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2"/>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2"/>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72"/>
          <p:cNvGrpSpPr/>
          <p:nvPr/>
        </p:nvGrpSpPr>
        <p:grpSpPr>
          <a:xfrm>
            <a:off x="6096453" y="3445838"/>
            <a:ext cx="473920" cy="472676"/>
            <a:chOff x="-16442200" y="2801175"/>
            <a:chExt cx="304850" cy="304050"/>
          </a:xfrm>
        </p:grpSpPr>
        <p:sp>
          <p:nvSpPr>
            <p:cNvPr id="10992" name="Google Shape;10992;p72"/>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2"/>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2"/>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5" name="Google Shape;10995;p72"/>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2"/>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7" name="Google Shape;10997;p72"/>
          <p:cNvGrpSpPr/>
          <p:nvPr/>
        </p:nvGrpSpPr>
        <p:grpSpPr>
          <a:xfrm>
            <a:off x="3172167" y="2276343"/>
            <a:ext cx="481265" cy="469917"/>
            <a:chOff x="-19802200" y="2416025"/>
            <a:chExt cx="309575" cy="302275"/>
          </a:xfrm>
        </p:grpSpPr>
        <p:sp>
          <p:nvSpPr>
            <p:cNvPr id="10998" name="Google Shape;10998;p72"/>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2"/>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2"/>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2"/>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2"/>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72"/>
          <p:cNvGrpSpPr/>
          <p:nvPr/>
        </p:nvGrpSpPr>
        <p:grpSpPr>
          <a:xfrm>
            <a:off x="3175238" y="2851506"/>
            <a:ext cx="475125" cy="472676"/>
            <a:chOff x="-19801400" y="2788575"/>
            <a:chExt cx="305625" cy="304050"/>
          </a:xfrm>
        </p:grpSpPr>
        <p:sp>
          <p:nvSpPr>
            <p:cNvPr id="11004" name="Google Shape;11004;p72"/>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2"/>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2"/>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2"/>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2"/>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2"/>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72"/>
          <p:cNvGrpSpPr/>
          <p:nvPr/>
        </p:nvGrpSpPr>
        <p:grpSpPr>
          <a:xfrm>
            <a:off x="6130314" y="1688916"/>
            <a:ext cx="422463" cy="472676"/>
            <a:chOff x="-17903225" y="2060800"/>
            <a:chExt cx="271750" cy="304050"/>
          </a:xfrm>
        </p:grpSpPr>
        <p:sp>
          <p:nvSpPr>
            <p:cNvPr id="11011" name="Google Shape;11011;p72"/>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2"/>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2"/>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72"/>
          <p:cNvGrpSpPr/>
          <p:nvPr/>
        </p:nvGrpSpPr>
        <p:grpSpPr>
          <a:xfrm>
            <a:off x="6104605" y="2274962"/>
            <a:ext cx="473881" cy="472676"/>
            <a:chOff x="-17918975" y="2435725"/>
            <a:chExt cx="304825" cy="304050"/>
          </a:xfrm>
        </p:grpSpPr>
        <p:sp>
          <p:nvSpPr>
            <p:cNvPr id="11015" name="Google Shape;11015;p72"/>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2"/>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72"/>
          <p:cNvGrpSpPr/>
          <p:nvPr/>
        </p:nvGrpSpPr>
        <p:grpSpPr>
          <a:xfrm>
            <a:off x="6133365" y="2852729"/>
            <a:ext cx="416361" cy="470228"/>
            <a:chOff x="-17899300" y="2810625"/>
            <a:chExt cx="267825" cy="302475"/>
          </a:xfrm>
        </p:grpSpPr>
        <p:sp>
          <p:nvSpPr>
            <p:cNvPr id="11018" name="Google Shape;11018;p72"/>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2"/>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2"/>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72"/>
          <p:cNvGrpSpPr/>
          <p:nvPr/>
        </p:nvGrpSpPr>
        <p:grpSpPr>
          <a:xfrm>
            <a:off x="2039218" y="3461166"/>
            <a:ext cx="472676" cy="442089"/>
            <a:chOff x="-16066500" y="2060800"/>
            <a:chExt cx="304050" cy="284375"/>
          </a:xfrm>
        </p:grpSpPr>
        <p:sp>
          <p:nvSpPr>
            <p:cNvPr id="11022" name="Google Shape;11022;p72"/>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2"/>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2"/>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2"/>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2"/>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7" name="Google Shape;11027;p72"/>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2"/>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2"/>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0" name="Google Shape;11030;p72"/>
          <p:cNvGrpSpPr/>
          <p:nvPr/>
        </p:nvGrpSpPr>
        <p:grpSpPr>
          <a:xfrm>
            <a:off x="7923925" y="2297751"/>
            <a:ext cx="368362" cy="419314"/>
            <a:chOff x="4995050" y="3245650"/>
            <a:chExt cx="236950" cy="269725"/>
          </a:xfrm>
        </p:grpSpPr>
        <p:sp>
          <p:nvSpPr>
            <p:cNvPr id="11031" name="Google Shape;11031;p72"/>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2"/>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2"/>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4" name="Google Shape;11034;p72"/>
            <p:cNvGrpSpPr/>
            <p:nvPr/>
          </p:nvGrpSpPr>
          <p:grpSpPr>
            <a:xfrm>
              <a:off x="4995050" y="3245650"/>
              <a:ext cx="236950" cy="269725"/>
              <a:chOff x="4995050" y="3245650"/>
              <a:chExt cx="236950" cy="269725"/>
            </a:xfrm>
          </p:grpSpPr>
          <p:sp>
            <p:nvSpPr>
              <p:cNvPr id="11035" name="Google Shape;11035;p72"/>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2"/>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37" name="Google Shape;11037;p72"/>
          <p:cNvGrpSpPr/>
          <p:nvPr/>
        </p:nvGrpSpPr>
        <p:grpSpPr>
          <a:xfrm>
            <a:off x="5523718" y="1689744"/>
            <a:ext cx="483749" cy="481292"/>
            <a:chOff x="4724650" y="2885700"/>
            <a:chExt cx="270750" cy="269375"/>
          </a:xfrm>
        </p:grpSpPr>
        <p:sp>
          <p:nvSpPr>
            <p:cNvPr id="11038" name="Google Shape;11038;p72"/>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2"/>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2"/>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2"/>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2"/>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2"/>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2"/>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72"/>
          <p:cNvGrpSpPr/>
          <p:nvPr/>
        </p:nvGrpSpPr>
        <p:grpSpPr>
          <a:xfrm>
            <a:off x="4390823" y="1683870"/>
            <a:ext cx="389425" cy="467822"/>
            <a:chOff x="4459350" y="2882125"/>
            <a:chExt cx="228375" cy="274350"/>
          </a:xfrm>
        </p:grpSpPr>
        <p:sp>
          <p:nvSpPr>
            <p:cNvPr id="11046" name="Google Shape;11046;p72"/>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2"/>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2"/>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2"/>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2"/>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051" name="Google Shape;11051;p72"/>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052" name="Google Shape;11052;p72"/>
          <p:cNvSpPr txBox="1"/>
          <p:nvPr/>
        </p:nvSpPr>
        <p:spPr>
          <a:xfrm>
            <a:off x="122050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56" name="Shape 11056"/>
        <p:cNvGrpSpPr/>
        <p:nvPr/>
      </p:nvGrpSpPr>
      <p:grpSpPr>
        <a:xfrm>
          <a:off x="0" y="0"/>
          <a:ext cx="0" cy="0"/>
          <a:chOff x="0" y="0"/>
          <a:chExt cx="0" cy="0"/>
        </a:xfrm>
      </p:grpSpPr>
      <p:sp>
        <p:nvSpPr>
          <p:cNvPr id="11057" name="Google Shape;11057;p7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058" name="Google Shape;11058;p73"/>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9" name="Google Shape;11059;p73"/>
          <p:cNvGrpSpPr/>
          <p:nvPr/>
        </p:nvGrpSpPr>
        <p:grpSpPr>
          <a:xfrm>
            <a:off x="847082" y="2140412"/>
            <a:ext cx="426462" cy="420796"/>
            <a:chOff x="-6713450" y="2397900"/>
            <a:chExt cx="295375" cy="291450"/>
          </a:xfrm>
        </p:grpSpPr>
        <p:sp>
          <p:nvSpPr>
            <p:cNvPr id="11060" name="Google Shape;11060;p73"/>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3"/>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2" name="Google Shape;11062;p73"/>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3" name="Google Shape;11063;p73"/>
          <p:cNvGrpSpPr/>
          <p:nvPr/>
        </p:nvGrpSpPr>
        <p:grpSpPr>
          <a:xfrm>
            <a:off x="3551844" y="1631401"/>
            <a:ext cx="423069" cy="420507"/>
            <a:chOff x="-4932650" y="2046625"/>
            <a:chExt cx="293025" cy="291250"/>
          </a:xfrm>
        </p:grpSpPr>
        <p:sp>
          <p:nvSpPr>
            <p:cNvPr id="11064" name="Google Shape;11064;p73"/>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3"/>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6" name="Google Shape;11066;p73"/>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7" name="Google Shape;11067;p73"/>
          <p:cNvGrpSpPr/>
          <p:nvPr/>
        </p:nvGrpSpPr>
        <p:grpSpPr>
          <a:xfrm>
            <a:off x="3563775" y="2660957"/>
            <a:ext cx="423069" cy="420796"/>
            <a:chOff x="-4931075" y="2765725"/>
            <a:chExt cx="293025" cy="291450"/>
          </a:xfrm>
        </p:grpSpPr>
        <p:sp>
          <p:nvSpPr>
            <p:cNvPr id="11068" name="Google Shape;11068;p73"/>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3"/>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73"/>
          <p:cNvGrpSpPr/>
          <p:nvPr/>
        </p:nvGrpSpPr>
        <p:grpSpPr>
          <a:xfrm>
            <a:off x="6269343" y="1656289"/>
            <a:ext cx="420796" cy="370732"/>
            <a:chOff x="-3137650" y="2067900"/>
            <a:chExt cx="291450" cy="256775"/>
          </a:xfrm>
        </p:grpSpPr>
        <p:sp>
          <p:nvSpPr>
            <p:cNvPr id="11071" name="Google Shape;11071;p73"/>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3"/>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3"/>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4" name="Google Shape;11074;p73"/>
          <p:cNvGrpSpPr/>
          <p:nvPr/>
        </p:nvGrpSpPr>
        <p:grpSpPr>
          <a:xfrm>
            <a:off x="6269343" y="2139926"/>
            <a:ext cx="420796" cy="421770"/>
            <a:chOff x="-3137650" y="2408950"/>
            <a:chExt cx="291450" cy="292125"/>
          </a:xfrm>
        </p:grpSpPr>
        <p:sp>
          <p:nvSpPr>
            <p:cNvPr id="11075" name="Google Shape;11075;p73"/>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3"/>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3"/>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3"/>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3"/>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73"/>
          <p:cNvGrpSpPr/>
          <p:nvPr/>
        </p:nvGrpSpPr>
        <p:grpSpPr>
          <a:xfrm>
            <a:off x="6281274" y="2685412"/>
            <a:ext cx="420796" cy="371887"/>
            <a:chOff x="-3137650" y="2787000"/>
            <a:chExt cx="291450" cy="257575"/>
          </a:xfrm>
        </p:grpSpPr>
        <p:sp>
          <p:nvSpPr>
            <p:cNvPr id="11081" name="Google Shape;11081;p73"/>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3"/>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3"/>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3"/>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3"/>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3"/>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3"/>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3"/>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9" name="Google Shape;11089;p73"/>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3"/>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3"/>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2" name="Google Shape;11092;p73"/>
          <p:cNvGrpSpPr/>
          <p:nvPr/>
        </p:nvGrpSpPr>
        <p:grpSpPr>
          <a:xfrm>
            <a:off x="1399451" y="2660397"/>
            <a:ext cx="421914" cy="421914"/>
            <a:chOff x="-6354300" y="2757075"/>
            <a:chExt cx="292225" cy="292225"/>
          </a:xfrm>
        </p:grpSpPr>
        <p:sp>
          <p:nvSpPr>
            <p:cNvPr id="11093" name="Google Shape;11093;p73"/>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3"/>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3"/>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3"/>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73"/>
          <p:cNvGrpSpPr/>
          <p:nvPr/>
        </p:nvGrpSpPr>
        <p:grpSpPr>
          <a:xfrm>
            <a:off x="4093454" y="1629560"/>
            <a:ext cx="424188" cy="424188"/>
            <a:chOff x="-4573475" y="2045850"/>
            <a:chExt cx="293800" cy="293800"/>
          </a:xfrm>
        </p:grpSpPr>
        <p:sp>
          <p:nvSpPr>
            <p:cNvPr id="11098" name="Google Shape;11098;p73"/>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3"/>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73"/>
          <p:cNvGrpSpPr/>
          <p:nvPr/>
        </p:nvGrpSpPr>
        <p:grpSpPr>
          <a:xfrm>
            <a:off x="4092877" y="2138699"/>
            <a:ext cx="425343" cy="424225"/>
            <a:chOff x="-4570325" y="2405775"/>
            <a:chExt cx="294600" cy="293825"/>
          </a:xfrm>
        </p:grpSpPr>
        <p:sp>
          <p:nvSpPr>
            <p:cNvPr id="11101" name="Google Shape;11101;p73"/>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3"/>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73"/>
          <p:cNvGrpSpPr/>
          <p:nvPr/>
        </p:nvGrpSpPr>
        <p:grpSpPr>
          <a:xfrm>
            <a:off x="4105945" y="2659838"/>
            <a:ext cx="423069" cy="423033"/>
            <a:chOff x="-4572700" y="2764950"/>
            <a:chExt cx="293025" cy="293000"/>
          </a:xfrm>
        </p:grpSpPr>
        <p:sp>
          <p:nvSpPr>
            <p:cNvPr id="11104" name="Google Shape;11104;p73"/>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3"/>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3"/>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3"/>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3"/>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73"/>
          <p:cNvGrpSpPr/>
          <p:nvPr/>
        </p:nvGrpSpPr>
        <p:grpSpPr>
          <a:xfrm>
            <a:off x="6824707" y="1631239"/>
            <a:ext cx="414840" cy="420832"/>
            <a:chOff x="-2777700" y="2049775"/>
            <a:chExt cx="287325" cy="291475"/>
          </a:xfrm>
        </p:grpSpPr>
        <p:sp>
          <p:nvSpPr>
            <p:cNvPr id="11110" name="Google Shape;11110;p73"/>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3"/>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3"/>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73"/>
          <p:cNvGrpSpPr/>
          <p:nvPr/>
        </p:nvGrpSpPr>
        <p:grpSpPr>
          <a:xfrm>
            <a:off x="6821170" y="2140431"/>
            <a:ext cx="421914" cy="420759"/>
            <a:chOff x="-2571737" y="2403625"/>
            <a:chExt cx="292225" cy="291425"/>
          </a:xfrm>
        </p:grpSpPr>
        <p:sp>
          <p:nvSpPr>
            <p:cNvPr id="11114" name="Google Shape;11114;p73"/>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3"/>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3"/>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3"/>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3"/>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3"/>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3"/>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73"/>
          <p:cNvGrpSpPr/>
          <p:nvPr/>
        </p:nvGrpSpPr>
        <p:grpSpPr>
          <a:xfrm>
            <a:off x="6821170" y="2661534"/>
            <a:ext cx="421914" cy="419640"/>
            <a:chOff x="-2571737" y="2764550"/>
            <a:chExt cx="292225" cy="290650"/>
          </a:xfrm>
        </p:grpSpPr>
        <p:sp>
          <p:nvSpPr>
            <p:cNvPr id="11122" name="Google Shape;11122;p73"/>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3"/>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3"/>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73"/>
          <p:cNvGrpSpPr/>
          <p:nvPr/>
        </p:nvGrpSpPr>
        <p:grpSpPr>
          <a:xfrm>
            <a:off x="3020671" y="3230538"/>
            <a:ext cx="421914" cy="423864"/>
            <a:chOff x="-1333975" y="2365850"/>
            <a:chExt cx="292225" cy="293575"/>
          </a:xfrm>
        </p:grpSpPr>
        <p:sp>
          <p:nvSpPr>
            <p:cNvPr id="11126" name="Google Shape;11126;p73"/>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3"/>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3"/>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3"/>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3"/>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3"/>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3"/>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3"/>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73"/>
          <p:cNvGrpSpPr/>
          <p:nvPr/>
        </p:nvGrpSpPr>
        <p:grpSpPr>
          <a:xfrm>
            <a:off x="1954146" y="2660397"/>
            <a:ext cx="398020" cy="421914"/>
            <a:chOff x="-5995925" y="2757850"/>
            <a:chExt cx="275675" cy="292225"/>
          </a:xfrm>
        </p:grpSpPr>
        <p:sp>
          <p:nvSpPr>
            <p:cNvPr id="11135" name="Google Shape;11135;p73"/>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3"/>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3"/>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3"/>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3"/>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3"/>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3"/>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3"/>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3"/>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73"/>
          <p:cNvGrpSpPr/>
          <p:nvPr/>
        </p:nvGrpSpPr>
        <p:grpSpPr>
          <a:xfrm>
            <a:off x="4634433" y="1631816"/>
            <a:ext cx="421951" cy="419677"/>
            <a:chOff x="-4211975" y="2046625"/>
            <a:chExt cx="292250" cy="290675"/>
          </a:xfrm>
        </p:grpSpPr>
        <p:sp>
          <p:nvSpPr>
            <p:cNvPr id="11145" name="Google Shape;11145;p73"/>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3"/>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73"/>
          <p:cNvGrpSpPr/>
          <p:nvPr/>
        </p:nvGrpSpPr>
        <p:grpSpPr>
          <a:xfrm>
            <a:off x="4684479" y="2138699"/>
            <a:ext cx="321859" cy="424225"/>
            <a:chOff x="-4178875" y="2405775"/>
            <a:chExt cx="222925" cy="293825"/>
          </a:xfrm>
        </p:grpSpPr>
        <p:sp>
          <p:nvSpPr>
            <p:cNvPr id="11148" name="Google Shape;11148;p73"/>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3"/>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3"/>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73"/>
          <p:cNvGrpSpPr/>
          <p:nvPr/>
        </p:nvGrpSpPr>
        <p:grpSpPr>
          <a:xfrm>
            <a:off x="4646942" y="2673483"/>
            <a:ext cx="420796" cy="395746"/>
            <a:chOff x="-4211975" y="2783850"/>
            <a:chExt cx="291450" cy="274100"/>
          </a:xfrm>
        </p:grpSpPr>
        <p:sp>
          <p:nvSpPr>
            <p:cNvPr id="11152" name="Google Shape;11152;p73"/>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3"/>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3"/>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5" name="Google Shape;11155;p73"/>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6" name="Google Shape;11156;p73"/>
          <p:cNvGrpSpPr/>
          <p:nvPr/>
        </p:nvGrpSpPr>
        <p:grpSpPr>
          <a:xfrm>
            <a:off x="7351871" y="2140413"/>
            <a:ext cx="420796" cy="420796"/>
            <a:chOff x="-2419325" y="2408150"/>
            <a:chExt cx="291450" cy="291450"/>
          </a:xfrm>
        </p:grpSpPr>
        <p:sp>
          <p:nvSpPr>
            <p:cNvPr id="11157" name="Google Shape;11157;p73"/>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3"/>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3"/>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3"/>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3"/>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3"/>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3"/>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4" name="Google Shape;11164;p73"/>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5" name="Google Shape;11165;p73"/>
          <p:cNvGrpSpPr/>
          <p:nvPr/>
        </p:nvGrpSpPr>
        <p:grpSpPr>
          <a:xfrm>
            <a:off x="4673396" y="3231514"/>
            <a:ext cx="420796" cy="421914"/>
            <a:chOff x="-1333200" y="2770450"/>
            <a:chExt cx="291450" cy="292225"/>
          </a:xfrm>
        </p:grpSpPr>
        <p:sp>
          <p:nvSpPr>
            <p:cNvPr id="11166" name="Google Shape;11166;p73"/>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3"/>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73"/>
          <p:cNvGrpSpPr/>
          <p:nvPr/>
        </p:nvGrpSpPr>
        <p:grpSpPr>
          <a:xfrm>
            <a:off x="2470009" y="1631256"/>
            <a:ext cx="423069" cy="420796"/>
            <a:chOff x="-5635200" y="2037975"/>
            <a:chExt cx="293025" cy="291450"/>
          </a:xfrm>
        </p:grpSpPr>
        <p:sp>
          <p:nvSpPr>
            <p:cNvPr id="11169" name="Google Shape;11169;p73"/>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3"/>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73"/>
          <p:cNvGrpSpPr/>
          <p:nvPr/>
        </p:nvGrpSpPr>
        <p:grpSpPr>
          <a:xfrm>
            <a:off x="2468295" y="2140412"/>
            <a:ext cx="426499" cy="420796"/>
            <a:chOff x="-5637575" y="2397900"/>
            <a:chExt cx="295400" cy="291450"/>
          </a:xfrm>
        </p:grpSpPr>
        <p:sp>
          <p:nvSpPr>
            <p:cNvPr id="11172" name="Google Shape;11172;p73"/>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3"/>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3"/>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3"/>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73"/>
          <p:cNvGrpSpPr/>
          <p:nvPr/>
        </p:nvGrpSpPr>
        <p:grpSpPr>
          <a:xfrm>
            <a:off x="2481958" y="2660397"/>
            <a:ext cx="423033" cy="421914"/>
            <a:chOff x="-5635975" y="2757075"/>
            <a:chExt cx="293000" cy="292225"/>
          </a:xfrm>
        </p:grpSpPr>
        <p:sp>
          <p:nvSpPr>
            <p:cNvPr id="11177" name="Google Shape;11177;p73"/>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3"/>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9" name="Google Shape;11179;p73"/>
          <p:cNvGrpSpPr/>
          <p:nvPr/>
        </p:nvGrpSpPr>
        <p:grpSpPr>
          <a:xfrm>
            <a:off x="5165893" y="1631256"/>
            <a:ext cx="423069" cy="420796"/>
            <a:chOff x="-3854375" y="2046625"/>
            <a:chExt cx="293025" cy="291450"/>
          </a:xfrm>
        </p:grpSpPr>
        <p:sp>
          <p:nvSpPr>
            <p:cNvPr id="11180" name="Google Shape;11180;p73"/>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3"/>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73"/>
          <p:cNvGrpSpPr/>
          <p:nvPr/>
        </p:nvGrpSpPr>
        <p:grpSpPr>
          <a:xfrm>
            <a:off x="5164756" y="2138717"/>
            <a:ext cx="425343" cy="424188"/>
            <a:chOff x="-3854375" y="2405000"/>
            <a:chExt cx="294600" cy="293800"/>
          </a:xfrm>
        </p:grpSpPr>
        <p:sp>
          <p:nvSpPr>
            <p:cNvPr id="11183" name="Google Shape;11183;p73"/>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3"/>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73"/>
          <p:cNvGrpSpPr/>
          <p:nvPr/>
        </p:nvGrpSpPr>
        <p:grpSpPr>
          <a:xfrm>
            <a:off x="5178961" y="2659838"/>
            <a:ext cx="420796" cy="423033"/>
            <a:chOff x="-3852025" y="2764950"/>
            <a:chExt cx="291450" cy="293000"/>
          </a:xfrm>
        </p:grpSpPr>
        <p:sp>
          <p:nvSpPr>
            <p:cNvPr id="11186" name="Google Shape;11186;p73"/>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3"/>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8" name="Google Shape;11188;p73"/>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3"/>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0" name="Google Shape;11190;p73"/>
          <p:cNvGrpSpPr/>
          <p:nvPr/>
        </p:nvGrpSpPr>
        <p:grpSpPr>
          <a:xfrm>
            <a:off x="7901550" y="2660398"/>
            <a:ext cx="420796" cy="421914"/>
            <a:chOff x="-2060175" y="2768875"/>
            <a:chExt cx="291450" cy="292225"/>
          </a:xfrm>
        </p:grpSpPr>
        <p:sp>
          <p:nvSpPr>
            <p:cNvPr id="11191" name="Google Shape;11191;p73"/>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3"/>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73"/>
          <p:cNvGrpSpPr/>
          <p:nvPr/>
        </p:nvGrpSpPr>
        <p:grpSpPr>
          <a:xfrm>
            <a:off x="1915160" y="3232071"/>
            <a:ext cx="421914" cy="420796"/>
            <a:chOff x="-937025" y="2064750"/>
            <a:chExt cx="292225" cy="291450"/>
          </a:xfrm>
        </p:grpSpPr>
        <p:sp>
          <p:nvSpPr>
            <p:cNvPr id="11194" name="Google Shape;11194;p73"/>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3"/>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3"/>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73"/>
          <p:cNvGrpSpPr/>
          <p:nvPr/>
        </p:nvGrpSpPr>
        <p:grpSpPr>
          <a:xfrm>
            <a:off x="3018323" y="1630697"/>
            <a:ext cx="421951" cy="421914"/>
            <a:chOff x="-5276050" y="2037975"/>
            <a:chExt cx="292250" cy="292225"/>
          </a:xfrm>
        </p:grpSpPr>
        <p:sp>
          <p:nvSpPr>
            <p:cNvPr id="11198" name="Google Shape;11198;p73"/>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3"/>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3"/>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1" name="Google Shape;11201;p73"/>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3"/>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3" name="Google Shape;11203;p73"/>
          <p:cNvGrpSpPr/>
          <p:nvPr/>
        </p:nvGrpSpPr>
        <p:grpSpPr>
          <a:xfrm>
            <a:off x="5777136" y="1631256"/>
            <a:ext cx="324133" cy="420796"/>
            <a:chOff x="-3462150" y="2046625"/>
            <a:chExt cx="224500" cy="291450"/>
          </a:xfrm>
        </p:grpSpPr>
        <p:sp>
          <p:nvSpPr>
            <p:cNvPr id="11204" name="Google Shape;11204;p73"/>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3"/>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3"/>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3"/>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3"/>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3"/>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3"/>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1" name="Google Shape;11211;p73"/>
          <p:cNvGrpSpPr/>
          <p:nvPr/>
        </p:nvGrpSpPr>
        <p:grpSpPr>
          <a:xfrm>
            <a:off x="5752700" y="2139276"/>
            <a:ext cx="373006" cy="423069"/>
            <a:chOff x="-3478675" y="2405775"/>
            <a:chExt cx="258350" cy="293025"/>
          </a:xfrm>
        </p:grpSpPr>
        <p:sp>
          <p:nvSpPr>
            <p:cNvPr id="11212" name="Google Shape;11212;p73"/>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3"/>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3"/>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3"/>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73"/>
          <p:cNvGrpSpPr/>
          <p:nvPr/>
        </p:nvGrpSpPr>
        <p:grpSpPr>
          <a:xfrm>
            <a:off x="5815218" y="2660398"/>
            <a:ext cx="271831" cy="421914"/>
            <a:chOff x="-3443250" y="2765725"/>
            <a:chExt cx="188275" cy="292225"/>
          </a:xfrm>
        </p:grpSpPr>
        <p:sp>
          <p:nvSpPr>
            <p:cNvPr id="11217" name="Google Shape;11217;p73"/>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3"/>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3"/>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3"/>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1" name="Google Shape;11221;p73"/>
          <p:cNvGrpSpPr/>
          <p:nvPr/>
        </p:nvGrpSpPr>
        <p:grpSpPr>
          <a:xfrm>
            <a:off x="844114" y="3230934"/>
            <a:ext cx="371887" cy="423069"/>
            <a:chOff x="-1684475" y="2049000"/>
            <a:chExt cx="257575" cy="293025"/>
          </a:xfrm>
        </p:grpSpPr>
        <p:sp>
          <p:nvSpPr>
            <p:cNvPr id="11222" name="Google Shape;11222;p73"/>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3"/>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3"/>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3"/>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6" name="Google Shape;11226;p73"/>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7" name="Google Shape;11227;p73"/>
          <p:cNvGrpSpPr/>
          <p:nvPr/>
        </p:nvGrpSpPr>
        <p:grpSpPr>
          <a:xfrm>
            <a:off x="4134007" y="3231514"/>
            <a:ext cx="420796" cy="421914"/>
            <a:chOff x="-1700225" y="2768875"/>
            <a:chExt cx="291450" cy="292225"/>
          </a:xfrm>
        </p:grpSpPr>
        <p:sp>
          <p:nvSpPr>
            <p:cNvPr id="11228" name="Google Shape;11228;p73"/>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3"/>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3"/>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3"/>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3"/>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3"/>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4" name="Google Shape;11234;p73"/>
          <p:cNvGrpSpPr/>
          <p:nvPr/>
        </p:nvGrpSpPr>
        <p:grpSpPr>
          <a:xfrm>
            <a:off x="3602355" y="3230935"/>
            <a:ext cx="371887" cy="423069"/>
            <a:chOff x="-919700" y="2420750"/>
            <a:chExt cx="257575" cy="293025"/>
          </a:xfrm>
        </p:grpSpPr>
        <p:sp>
          <p:nvSpPr>
            <p:cNvPr id="11235" name="Google Shape;11235;p73"/>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3"/>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3"/>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73"/>
          <p:cNvGrpSpPr/>
          <p:nvPr/>
        </p:nvGrpSpPr>
        <p:grpSpPr>
          <a:xfrm>
            <a:off x="1937547" y="1645950"/>
            <a:ext cx="409531" cy="410617"/>
            <a:chOff x="6679825" y="2693700"/>
            <a:chExt cx="257875" cy="258575"/>
          </a:xfrm>
        </p:grpSpPr>
        <p:sp>
          <p:nvSpPr>
            <p:cNvPr id="11239" name="Google Shape;11239;p73"/>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3"/>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73"/>
          <p:cNvGrpSpPr/>
          <p:nvPr/>
        </p:nvGrpSpPr>
        <p:grpSpPr>
          <a:xfrm>
            <a:off x="1927121" y="2142110"/>
            <a:ext cx="420531" cy="417262"/>
            <a:chOff x="6790450" y="3119050"/>
            <a:chExt cx="262750" cy="260675"/>
          </a:xfrm>
        </p:grpSpPr>
        <p:sp>
          <p:nvSpPr>
            <p:cNvPr id="11242" name="Google Shape;11242;p73"/>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3"/>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73"/>
          <p:cNvGrpSpPr/>
          <p:nvPr/>
        </p:nvGrpSpPr>
        <p:grpSpPr>
          <a:xfrm>
            <a:off x="6853082" y="3755436"/>
            <a:ext cx="358093" cy="407391"/>
            <a:chOff x="7660859" y="2571753"/>
            <a:chExt cx="366561" cy="417024"/>
          </a:xfrm>
        </p:grpSpPr>
        <p:sp>
          <p:nvSpPr>
            <p:cNvPr id="11245" name="Google Shape;11245;p73"/>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3"/>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3"/>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73"/>
          <p:cNvGrpSpPr/>
          <p:nvPr/>
        </p:nvGrpSpPr>
        <p:grpSpPr>
          <a:xfrm>
            <a:off x="4387763" y="3755436"/>
            <a:ext cx="407391" cy="407391"/>
            <a:chOff x="5566722" y="2571753"/>
            <a:chExt cx="417024" cy="417024"/>
          </a:xfrm>
        </p:grpSpPr>
        <p:sp>
          <p:nvSpPr>
            <p:cNvPr id="11249" name="Google Shape;11249;p73"/>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3"/>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73"/>
          <p:cNvGrpSpPr/>
          <p:nvPr/>
        </p:nvGrpSpPr>
        <p:grpSpPr>
          <a:xfrm>
            <a:off x="5004096" y="3857692"/>
            <a:ext cx="407381" cy="202880"/>
            <a:chOff x="6090251" y="2676413"/>
            <a:chExt cx="417014" cy="207677"/>
          </a:xfrm>
        </p:grpSpPr>
        <p:sp>
          <p:nvSpPr>
            <p:cNvPr id="11252" name="Google Shape;11252;p73"/>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3"/>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3"/>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3"/>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73"/>
          <p:cNvGrpSpPr/>
          <p:nvPr/>
        </p:nvGrpSpPr>
        <p:grpSpPr>
          <a:xfrm>
            <a:off x="6236750" y="3755436"/>
            <a:ext cx="407391" cy="407391"/>
            <a:chOff x="7137330" y="2571753"/>
            <a:chExt cx="417024" cy="417024"/>
          </a:xfrm>
        </p:grpSpPr>
        <p:sp>
          <p:nvSpPr>
            <p:cNvPr id="11257" name="Google Shape;11257;p73"/>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3"/>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3"/>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73"/>
          <p:cNvGrpSpPr/>
          <p:nvPr/>
        </p:nvGrpSpPr>
        <p:grpSpPr>
          <a:xfrm>
            <a:off x="5620418" y="3755436"/>
            <a:ext cx="407391" cy="407391"/>
            <a:chOff x="6613801" y="2571753"/>
            <a:chExt cx="417024" cy="417024"/>
          </a:xfrm>
        </p:grpSpPr>
        <p:sp>
          <p:nvSpPr>
            <p:cNvPr id="11261" name="Google Shape;11261;p73"/>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3"/>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3"/>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3"/>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3"/>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73"/>
          <p:cNvGrpSpPr/>
          <p:nvPr/>
        </p:nvGrpSpPr>
        <p:grpSpPr>
          <a:xfrm>
            <a:off x="7908242" y="3238780"/>
            <a:ext cx="407411" cy="407411"/>
            <a:chOff x="2964567" y="2571753"/>
            <a:chExt cx="417045" cy="417045"/>
          </a:xfrm>
        </p:grpSpPr>
        <p:sp>
          <p:nvSpPr>
            <p:cNvPr id="11267" name="Google Shape;11267;p73"/>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3"/>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73"/>
          <p:cNvGrpSpPr/>
          <p:nvPr/>
        </p:nvGrpSpPr>
        <p:grpSpPr>
          <a:xfrm>
            <a:off x="1922414" y="3815897"/>
            <a:ext cx="407391" cy="286470"/>
            <a:chOff x="3476576" y="2633631"/>
            <a:chExt cx="417024" cy="293244"/>
          </a:xfrm>
        </p:grpSpPr>
        <p:sp>
          <p:nvSpPr>
            <p:cNvPr id="11270" name="Google Shape;11270;p73"/>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3"/>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73"/>
          <p:cNvGrpSpPr/>
          <p:nvPr/>
        </p:nvGrpSpPr>
        <p:grpSpPr>
          <a:xfrm>
            <a:off x="2538746" y="3755508"/>
            <a:ext cx="407411" cy="407248"/>
            <a:chOff x="3988564" y="2571836"/>
            <a:chExt cx="417045" cy="416878"/>
          </a:xfrm>
        </p:grpSpPr>
        <p:sp>
          <p:nvSpPr>
            <p:cNvPr id="11273" name="Google Shape;11273;p73"/>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3"/>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73"/>
          <p:cNvGrpSpPr/>
          <p:nvPr/>
        </p:nvGrpSpPr>
        <p:grpSpPr>
          <a:xfrm>
            <a:off x="3155099" y="3755436"/>
            <a:ext cx="407391" cy="407391"/>
            <a:chOff x="4500573" y="2571753"/>
            <a:chExt cx="417024" cy="417024"/>
          </a:xfrm>
        </p:grpSpPr>
        <p:sp>
          <p:nvSpPr>
            <p:cNvPr id="11276" name="Google Shape;11276;p73"/>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3"/>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8" name="Google Shape;11278;p73"/>
          <p:cNvGrpSpPr/>
          <p:nvPr/>
        </p:nvGrpSpPr>
        <p:grpSpPr>
          <a:xfrm>
            <a:off x="3771431" y="3755436"/>
            <a:ext cx="407391" cy="407391"/>
            <a:chOff x="5012603" y="2571753"/>
            <a:chExt cx="417024" cy="417024"/>
          </a:xfrm>
        </p:grpSpPr>
        <p:sp>
          <p:nvSpPr>
            <p:cNvPr id="11279" name="Google Shape;11279;p73"/>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3"/>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1" name="Google Shape;11281;p73"/>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2" name="Google Shape;11282;p73"/>
          <p:cNvGrpSpPr/>
          <p:nvPr/>
        </p:nvGrpSpPr>
        <p:grpSpPr>
          <a:xfrm>
            <a:off x="5733329" y="3238790"/>
            <a:ext cx="407432" cy="407391"/>
            <a:chOff x="812101" y="2571761"/>
            <a:chExt cx="417066" cy="417024"/>
          </a:xfrm>
        </p:grpSpPr>
        <p:sp>
          <p:nvSpPr>
            <p:cNvPr id="11283" name="Google Shape;11283;p73"/>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3"/>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3"/>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3"/>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73"/>
          <p:cNvGrpSpPr/>
          <p:nvPr/>
        </p:nvGrpSpPr>
        <p:grpSpPr>
          <a:xfrm>
            <a:off x="6253923" y="3238790"/>
            <a:ext cx="407391" cy="407391"/>
            <a:chOff x="1323129" y="2571761"/>
            <a:chExt cx="417024" cy="417024"/>
          </a:xfrm>
        </p:grpSpPr>
        <p:sp>
          <p:nvSpPr>
            <p:cNvPr id="11288" name="Google Shape;11288;p73"/>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3"/>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3"/>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3"/>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2" name="Google Shape;11292;p73"/>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3" name="Google Shape;11293;p73"/>
          <p:cNvGrpSpPr/>
          <p:nvPr/>
        </p:nvGrpSpPr>
        <p:grpSpPr>
          <a:xfrm>
            <a:off x="7390398" y="3238843"/>
            <a:ext cx="408023" cy="407411"/>
            <a:chOff x="2344476" y="2571761"/>
            <a:chExt cx="417671" cy="417045"/>
          </a:xfrm>
        </p:grpSpPr>
        <p:sp>
          <p:nvSpPr>
            <p:cNvPr id="11294" name="Google Shape;11294;p73"/>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3"/>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99" name="Shape 11299"/>
        <p:cNvGrpSpPr/>
        <p:nvPr/>
      </p:nvGrpSpPr>
      <p:grpSpPr>
        <a:xfrm>
          <a:off x="0" y="0"/>
          <a:ext cx="0" cy="0"/>
          <a:chOff x="0" y="0"/>
          <a:chExt cx="0" cy="0"/>
        </a:xfrm>
      </p:grpSpPr>
      <p:pic>
        <p:nvPicPr>
          <p:cNvPr id="11300" name="Google Shape;11300;p7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3"/>
          <p:cNvSpPr/>
          <p:nvPr/>
        </p:nvSpPr>
        <p:spPr>
          <a:xfrm>
            <a:off x="5083023" y="1388118"/>
            <a:ext cx="1971032" cy="1099643"/>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3"/>
          <p:cNvSpPr txBox="1"/>
          <p:nvPr>
            <p:ph type="title"/>
          </p:nvPr>
        </p:nvSpPr>
        <p:spPr>
          <a:xfrm>
            <a:off x="5041900" y="2548713"/>
            <a:ext cx="3854400" cy="62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249" name="Google Shape;249;p33"/>
          <p:cNvSpPr txBox="1"/>
          <p:nvPr>
            <p:ph idx="2" type="title"/>
          </p:nvPr>
        </p:nvSpPr>
        <p:spPr>
          <a:xfrm>
            <a:off x="5472588" y="1480875"/>
            <a:ext cx="1191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50" name="Google Shape;250;p33"/>
          <p:cNvSpPr txBox="1"/>
          <p:nvPr>
            <p:ph idx="1" type="subTitle"/>
          </p:nvPr>
        </p:nvSpPr>
        <p:spPr>
          <a:xfrm>
            <a:off x="5041900" y="3205774"/>
            <a:ext cx="2324700" cy="54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251" name="Google Shape;251;p33"/>
          <p:cNvSpPr/>
          <p:nvPr/>
        </p:nvSpPr>
        <p:spPr>
          <a:xfrm>
            <a:off x="5671063" y="1699500"/>
            <a:ext cx="794976" cy="476876"/>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Shrikhand"/>
              </a:rPr>
              <a:t>01</a:t>
            </a:r>
          </a:p>
        </p:txBody>
      </p:sp>
      <p:grpSp>
        <p:nvGrpSpPr>
          <p:cNvPr id="252" name="Google Shape;252;p33"/>
          <p:cNvGrpSpPr/>
          <p:nvPr/>
        </p:nvGrpSpPr>
        <p:grpSpPr>
          <a:xfrm>
            <a:off x="5083025" y="882550"/>
            <a:ext cx="2786700" cy="263100"/>
            <a:chOff x="5083025" y="882550"/>
            <a:chExt cx="2786700" cy="263100"/>
          </a:xfrm>
        </p:grpSpPr>
        <p:cxnSp>
          <p:nvCxnSpPr>
            <p:cNvPr id="253" name="Google Shape;253;p33"/>
            <p:cNvCxnSpPr/>
            <p:nvPr/>
          </p:nvCxnSpPr>
          <p:spPr>
            <a:xfrm>
              <a:off x="5083025" y="1016650"/>
              <a:ext cx="2786700" cy="0"/>
            </a:xfrm>
            <a:prstGeom prst="straightConnector1">
              <a:avLst/>
            </a:prstGeom>
            <a:noFill/>
            <a:ln cap="flat" cmpd="sng" w="19050">
              <a:solidFill>
                <a:schemeClr val="lt1"/>
              </a:solidFill>
              <a:prstDash val="solid"/>
              <a:round/>
              <a:headEnd len="med" w="med" type="none"/>
              <a:tailEnd len="med" w="med" type="none"/>
            </a:ln>
          </p:spPr>
        </p:cxnSp>
        <p:sp>
          <p:nvSpPr>
            <p:cNvPr id="254" name="Google Shape;254;p33"/>
            <p:cNvSpPr/>
            <p:nvPr/>
          </p:nvSpPr>
          <p:spPr>
            <a:xfrm>
              <a:off x="6347375" y="882550"/>
              <a:ext cx="263100" cy="263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3"/>
            <p:cNvSpPr/>
            <p:nvPr/>
          </p:nvSpPr>
          <p:spPr>
            <a:xfrm>
              <a:off x="6391175" y="930535"/>
              <a:ext cx="175526" cy="16713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33"/>
          <p:cNvGrpSpPr/>
          <p:nvPr/>
        </p:nvGrpSpPr>
        <p:grpSpPr>
          <a:xfrm>
            <a:off x="1190488" y="1073716"/>
            <a:ext cx="2786755" cy="2996051"/>
            <a:chOff x="4937625" y="937200"/>
            <a:chExt cx="3111607" cy="3345300"/>
          </a:xfrm>
        </p:grpSpPr>
        <p:sp>
          <p:nvSpPr>
            <p:cNvPr id="257" name="Google Shape;257;p33"/>
            <p:cNvSpPr/>
            <p:nvPr/>
          </p:nvSpPr>
          <p:spPr>
            <a:xfrm>
              <a:off x="5013832" y="1013400"/>
              <a:ext cx="3035400" cy="3269100"/>
            </a:xfrm>
            <a:prstGeom prst="roundRect">
              <a:avLst>
                <a:gd fmla="val 309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3"/>
            <p:cNvSpPr/>
            <p:nvPr/>
          </p:nvSpPr>
          <p:spPr>
            <a:xfrm>
              <a:off x="4937625" y="937200"/>
              <a:ext cx="3035400" cy="32691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9" name="Google Shape;259;p33"/>
            <p:cNvCxnSpPr/>
            <p:nvPr/>
          </p:nvCxnSpPr>
          <p:spPr>
            <a:xfrm>
              <a:off x="4942025" y="1298225"/>
              <a:ext cx="3022800" cy="0"/>
            </a:xfrm>
            <a:prstGeom prst="straightConnector1">
              <a:avLst/>
            </a:prstGeom>
            <a:noFill/>
            <a:ln cap="flat" cmpd="sng" w="19050">
              <a:solidFill>
                <a:schemeClr val="lt2"/>
              </a:solidFill>
              <a:prstDash val="solid"/>
              <a:round/>
              <a:headEnd len="med" w="med" type="none"/>
              <a:tailEnd len="med" w="med" type="none"/>
            </a:ln>
          </p:spPr>
        </p:cxnSp>
        <p:sp>
          <p:nvSpPr>
            <p:cNvPr id="260" name="Google Shape;260;p33"/>
            <p:cNvSpPr/>
            <p:nvPr/>
          </p:nvSpPr>
          <p:spPr>
            <a:xfrm>
              <a:off x="7121250" y="1034967"/>
              <a:ext cx="175526" cy="16713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3"/>
            <p:cNvSpPr/>
            <p:nvPr/>
          </p:nvSpPr>
          <p:spPr>
            <a:xfrm>
              <a:off x="7397200" y="1034967"/>
              <a:ext cx="175526" cy="16713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3"/>
            <p:cNvSpPr/>
            <p:nvPr/>
          </p:nvSpPr>
          <p:spPr>
            <a:xfrm>
              <a:off x="7673150" y="1034967"/>
              <a:ext cx="175526" cy="16713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3" name="Google Shape;263;p33"/>
            <p:cNvCxnSpPr/>
            <p:nvPr/>
          </p:nvCxnSpPr>
          <p:spPr>
            <a:xfrm>
              <a:off x="5080003" y="4007550"/>
              <a:ext cx="2760600" cy="600"/>
            </a:xfrm>
            <a:prstGeom prst="straightConnector1">
              <a:avLst/>
            </a:prstGeom>
            <a:noFill/>
            <a:ln cap="flat" cmpd="sng" w="19050">
              <a:solidFill>
                <a:schemeClr val="lt2"/>
              </a:solidFill>
              <a:prstDash val="solid"/>
              <a:round/>
              <a:headEnd len="med" w="med" type="none"/>
              <a:tailEnd len="med" w="med" type="none"/>
            </a:ln>
          </p:spPr>
        </p:cxnSp>
        <p:sp>
          <p:nvSpPr>
            <p:cNvPr id="264" name="Google Shape;264;p33"/>
            <p:cNvSpPr/>
            <p:nvPr/>
          </p:nvSpPr>
          <p:spPr>
            <a:xfrm>
              <a:off x="5588853" y="3945425"/>
              <a:ext cx="120600" cy="120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5" name="Google Shape;265;p33"/>
            <p:cNvCxnSpPr/>
            <p:nvPr/>
          </p:nvCxnSpPr>
          <p:spPr>
            <a:xfrm>
              <a:off x="5060075" y="1174988"/>
              <a:ext cx="1901400" cy="0"/>
            </a:xfrm>
            <a:prstGeom prst="straightConnector1">
              <a:avLst/>
            </a:prstGeom>
            <a:noFill/>
            <a:ln cap="flat" cmpd="sng" w="19050">
              <a:solidFill>
                <a:schemeClr val="lt2"/>
              </a:solidFill>
              <a:prstDash val="solid"/>
              <a:round/>
              <a:headEnd len="med" w="med" type="none"/>
              <a:tailEnd len="med" w="med" type="none"/>
            </a:ln>
          </p:spPr>
        </p:cxnSp>
        <p:cxnSp>
          <p:nvCxnSpPr>
            <p:cNvPr id="266" name="Google Shape;266;p33"/>
            <p:cNvCxnSpPr/>
            <p:nvPr/>
          </p:nvCxnSpPr>
          <p:spPr>
            <a:xfrm>
              <a:off x="5060075" y="1118538"/>
              <a:ext cx="1901400" cy="0"/>
            </a:xfrm>
            <a:prstGeom prst="straightConnector1">
              <a:avLst/>
            </a:prstGeom>
            <a:noFill/>
            <a:ln cap="flat" cmpd="sng" w="19050">
              <a:solidFill>
                <a:schemeClr val="lt2"/>
              </a:solidFill>
              <a:prstDash val="solid"/>
              <a:round/>
              <a:headEnd len="med" w="med" type="none"/>
              <a:tailEnd len="med" w="med" type="none"/>
            </a:ln>
          </p:spPr>
        </p:cxnSp>
        <p:cxnSp>
          <p:nvCxnSpPr>
            <p:cNvPr id="267" name="Google Shape;267;p33"/>
            <p:cNvCxnSpPr/>
            <p:nvPr/>
          </p:nvCxnSpPr>
          <p:spPr>
            <a:xfrm>
              <a:off x="5060075" y="1062088"/>
              <a:ext cx="1901400" cy="0"/>
            </a:xfrm>
            <a:prstGeom prst="straightConnector1">
              <a:avLst/>
            </a:prstGeom>
            <a:noFill/>
            <a:ln cap="flat" cmpd="sng" w="19050">
              <a:solidFill>
                <a:schemeClr val="lt2"/>
              </a:solidFill>
              <a:prstDash val="solid"/>
              <a:round/>
              <a:headEnd len="med" w="med" type="none"/>
              <a:tailEnd len="med" w="med" type="none"/>
            </a:ln>
          </p:spPr>
        </p:cxnSp>
      </p:grpSp>
      <p:pic>
        <p:nvPicPr>
          <p:cNvPr id="268" name="Google Shape;268;p33"/>
          <p:cNvPicPr preferRelativeResize="0"/>
          <p:nvPr/>
        </p:nvPicPr>
        <p:blipFill rotWithShape="1">
          <a:blip r:embed="rId3">
            <a:alphaModFix/>
          </a:blip>
          <a:srcRect b="0" l="9109" r="9117" t="0"/>
          <a:stretch/>
        </p:blipFill>
        <p:spPr>
          <a:xfrm>
            <a:off x="1317506" y="1605220"/>
            <a:ext cx="2465090" cy="2009198"/>
          </a:xfrm>
          <a:prstGeom prst="rect">
            <a:avLst/>
          </a:prstGeom>
          <a:noFill/>
          <a:ln cap="flat" cmpd="sng" w="19050">
            <a:solidFill>
              <a:schemeClr val="lt2"/>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4"/>
          <p:cNvSpPr txBox="1"/>
          <p:nvPr>
            <p:ph type="title"/>
          </p:nvPr>
        </p:nvSpPr>
        <p:spPr>
          <a:xfrm>
            <a:off x="1212300" y="1404850"/>
            <a:ext cx="33222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74" name="Google Shape;274;p34"/>
          <p:cNvSpPr txBox="1"/>
          <p:nvPr>
            <p:ph idx="1" type="body"/>
          </p:nvPr>
        </p:nvSpPr>
        <p:spPr>
          <a:xfrm>
            <a:off x="1212300" y="2112300"/>
            <a:ext cx="3322200" cy="167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a:t>
            </a:r>
            <a:r>
              <a:rPr lang="en"/>
              <a:t>can</a:t>
            </a:r>
            <a:r>
              <a:rPr lang="en"/>
              <a:t> give a brief description of the topic you want to talk about. For example, if you want to talk about Mercury, you </a:t>
            </a:r>
            <a:r>
              <a:rPr lang="en"/>
              <a:t>can</a:t>
            </a:r>
            <a:r>
              <a:rPr lang="en"/>
              <a:t> say that it’s the smallest planet in the Solar System</a:t>
            </a:r>
            <a:endParaRPr/>
          </a:p>
        </p:txBody>
      </p:sp>
      <p:grpSp>
        <p:nvGrpSpPr>
          <p:cNvPr id="275" name="Google Shape;275;p34"/>
          <p:cNvGrpSpPr/>
          <p:nvPr/>
        </p:nvGrpSpPr>
        <p:grpSpPr>
          <a:xfrm>
            <a:off x="1212300" y="3997850"/>
            <a:ext cx="2946600" cy="263100"/>
            <a:chOff x="1207500" y="3997850"/>
            <a:chExt cx="2946600" cy="263100"/>
          </a:xfrm>
        </p:grpSpPr>
        <p:sp>
          <p:nvSpPr>
            <p:cNvPr id="276" name="Google Shape;276;p34"/>
            <p:cNvSpPr/>
            <p:nvPr/>
          </p:nvSpPr>
          <p:spPr>
            <a:xfrm>
              <a:off x="1207500" y="3997850"/>
              <a:ext cx="2946600" cy="2631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4"/>
            <p:cNvSpPr/>
            <p:nvPr/>
          </p:nvSpPr>
          <p:spPr>
            <a:xfrm>
              <a:off x="1259125" y="4041650"/>
              <a:ext cx="175500" cy="175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4"/>
            <p:cNvSpPr/>
            <p:nvPr/>
          </p:nvSpPr>
          <p:spPr>
            <a:xfrm>
              <a:off x="1486175" y="4041650"/>
              <a:ext cx="175500" cy="175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4"/>
            <p:cNvSpPr/>
            <p:nvPr/>
          </p:nvSpPr>
          <p:spPr>
            <a:xfrm>
              <a:off x="1713225" y="4041650"/>
              <a:ext cx="175500" cy="175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4"/>
            <p:cNvSpPr/>
            <p:nvPr/>
          </p:nvSpPr>
          <p:spPr>
            <a:xfrm>
              <a:off x="1940275" y="4041650"/>
              <a:ext cx="175500" cy="175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1" name="Google Shape;281;p34"/>
          <p:cNvCxnSpPr/>
          <p:nvPr/>
        </p:nvCxnSpPr>
        <p:spPr>
          <a:xfrm>
            <a:off x="1275300" y="1016650"/>
            <a:ext cx="2946600" cy="0"/>
          </a:xfrm>
          <a:prstGeom prst="straightConnector1">
            <a:avLst/>
          </a:prstGeom>
          <a:noFill/>
          <a:ln cap="flat" cmpd="sng" w="19050">
            <a:solidFill>
              <a:schemeClr val="lt2"/>
            </a:solidFill>
            <a:prstDash val="solid"/>
            <a:round/>
            <a:headEnd len="med" w="med" type="none"/>
            <a:tailEnd len="med" w="med" type="none"/>
          </a:ln>
        </p:spPr>
      </p:cxnSp>
      <p:sp>
        <p:nvSpPr>
          <p:cNvPr id="282" name="Google Shape;282;p34"/>
          <p:cNvSpPr/>
          <p:nvPr/>
        </p:nvSpPr>
        <p:spPr>
          <a:xfrm>
            <a:off x="2617050" y="882550"/>
            <a:ext cx="263100" cy="263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4"/>
          <p:cNvSpPr/>
          <p:nvPr/>
        </p:nvSpPr>
        <p:spPr>
          <a:xfrm>
            <a:off x="2660850" y="930535"/>
            <a:ext cx="175526" cy="16713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4"/>
          <p:cNvSpPr/>
          <p:nvPr/>
        </p:nvSpPr>
        <p:spPr>
          <a:xfrm>
            <a:off x="5145601" y="959505"/>
            <a:ext cx="2718600" cy="3301500"/>
          </a:xfrm>
          <a:prstGeom prst="roundRect">
            <a:avLst>
              <a:gd fmla="val 3099"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 name="Google Shape;285;p34"/>
          <p:cNvGrpSpPr/>
          <p:nvPr/>
        </p:nvGrpSpPr>
        <p:grpSpPr>
          <a:xfrm>
            <a:off x="5077350" y="882551"/>
            <a:ext cx="2718600" cy="3301500"/>
            <a:chOff x="5077350" y="882551"/>
            <a:chExt cx="2718600" cy="3301500"/>
          </a:xfrm>
        </p:grpSpPr>
        <p:sp>
          <p:nvSpPr>
            <p:cNvPr id="286" name="Google Shape;286;p34"/>
            <p:cNvSpPr/>
            <p:nvPr/>
          </p:nvSpPr>
          <p:spPr>
            <a:xfrm>
              <a:off x="5077350" y="882551"/>
              <a:ext cx="2718600" cy="3301500"/>
            </a:xfrm>
            <a:prstGeom prst="roundRect">
              <a:avLst>
                <a:gd fmla="val 3099"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7" name="Google Shape;287;p34"/>
            <p:cNvCxnSpPr/>
            <p:nvPr/>
          </p:nvCxnSpPr>
          <p:spPr>
            <a:xfrm>
              <a:off x="5081278" y="1205875"/>
              <a:ext cx="2707220" cy="0"/>
            </a:xfrm>
            <a:prstGeom prst="straightConnector1">
              <a:avLst/>
            </a:prstGeom>
            <a:noFill/>
            <a:ln cap="flat" cmpd="sng" w="19050">
              <a:solidFill>
                <a:schemeClr val="lt2"/>
              </a:solidFill>
              <a:prstDash val="solid"/>
              <a:round/>
              <a:headEnd len="med" w="med" type="none"/>
              <a:tailEnd len="med" w="med" type="none"/>
            </a:ln>
          </p:spPr>
        </p:cxnSp>
        <p:grpSp>
          <p:nvGrpSpPr>
            <p:cNvPr id="288" name="Google Shape;288;p34"/>
            <p:cNvGrpSpPr/>
            <p:nvPr/>
          </p:nvGrpSpPr>
          <p:grpSpPr>
            <a:xfrm>
              <a:off x="7032992" y="970100"/>
              <a:ext cx="651483" cy="149690"/>
              <a:chOff x="7032992" y="970100"/>
              <a:chExt cx="651483" cy="149690"/>
            </a:xfrm>
          </p:grpSpPr>
          <p:sp>
            <p:nvSpPr>
              <p:cNvPr id="289" name="Google Shape;289;p34"/>
              <p:cNvSpPr/>
              <p:nvPr/>
            </p:nvSpPr>
            <p:spPr>
              <a:xfrm>
                <a:off x="7032992" y="970100"/>
                <a:ext cx="157201" cy="149690"/>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p:nvPr/>
            </p:nvSpPr>
            <p:spPr>
              <a:xfrm>
                <a:off x="7280133" y="970100"/>
                <a:ext cx="157201" cy="149690"/>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4"/>
              <p:cNvSpPr/>
              <p:nvPr/>
            </p:nvSpPr>
            <p:spPr>
              <a:xfrm>
                <a:off x="7527274" y="970100"/>
                <a:ext cx="157201" cy="149690"/>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 name="Google Shape;292;p34"/>
            <p:cNvGrpSpPr/>
            <p:nvPr/>
          </p:nvGrpSpPr>
          <p:grpSpPr>
            <a:xfrm>
              <a:off x="5204852" y="3889832"/>
              <a:ext cx="2472300" cy="108009"/>
              <a:chOff x="5204852" y="3576707"/>
              <a:chExt cx="2472300" cy="108009"/>
            </a:xfrm>
          </p:grpSpPr>
          <p:cxnSp>
            <p:nvCxnSpPr>
              <p:cNvPr id="293" name="Google Shape;293;p34"/>
              <p:cNvCxnSpPr/>
              <p:nvPr/>
            </p:nvCxnSpPr>
            <p:spPr>
              <a:xfrm>
                <a:off x="5204852" y="3632346"/>
                <a:ext cx="2472300" cy="600"/>
              </a:xfrm>
              <a:prstGeom prst="straightConnector1">
                <a:avLst/>
              </a:prstGeom>
              <a:noFill/>
              <a:ln cap="flat" cmpd="sng" w="19050">
                <a:solidFill>
                  <a:schemeClr val="lt2"/>
                </a:solidFill>
                <a:prstDash val="solid"/>
                <a:round/>
                <a:headEnd len="med" w="med" type="none"/>
                <a:tailEnd len="med" w="med" type="none"/>
              </a:ln>
            </p:spPr>
          </p:cxnSp>
          <p:sp>
            <p:nvSpPr>
              <p:cNvPr id="294" name="Google Shape;294;p34"/>
              <p:cNvSpPr/>
              <p:nvPr/>
            </p:nvSpPr>
            <p:spPr>
              <a:xfrm>
                <a:off x="5660578" y="3576707"/>
                <a:ext cx="108009" cy="108009"/>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34"/>
            <p:cNvGrpSpPr/>
            <p:nvPr/>
          </p:nvGrpSpPr>
          <p:grpSpPr>
            <a:xfrm>
              <a:off x="5187004" y="994390"/>
              <a:ext cx="1702894" cy="101113"/>
              <a:chOff x="5187004" y="994390"/>
              <a:chExt cx="1702894" cy="101113"/>
            </a:xfrm>
          </p:grpSpPr>
          <p:cxnSp>
            <p:nvCxnSpPr>
              <p:cNvPr id="296" name="Google Shape;296;p34"/>
              <p:cNvCxnSpPr/>
              <p:nvPr/>
            </p:nvCxnSpPr>
            <p:spPr>
              <a:xfrm>
                <a:off x="5187004" y="1095503"/>
                <a:ext cx="1702894" cy="0"/>
              </a:xfrm>
              <a:prstGeom prst="straightConnector1">
                <a:avLst/>
              </a:prstGeom>
              <a:noFill/>
              <a:ln cap="flat" cmpd="sng" w="19050">
                <a:solidFill>
                  <a:schemeClr val="lt2"/>
                </a:solidFill>
                <a:prstDash val="solid"/>
                <a:round/>
                <a:headEnd len="med" w="med" type="none"/>
                <a:tailEnd len="med" w="med" type="none"/>
              </a:ln>
            </p:spPr>
          </p:cxnSp>
          <p:cxnSp>
            <p:nvCxnSpPr>
              <p:cNvPr id="297" name="Google Shape;297;p34"/>
              <p:cNvCxnSpPr/>
              <p:nvPr/>
            </p:nvCxnSpPr>
            <p:spPr>
              <a:xfrm>
                <a:off x="5187004" y="1044947"/>
                <a:ext cx="1702894" cy="0"/>
              </a:xfrm>
              <a:prstGeom prst="straightConnector1">
                <a:avLst/>
              </a:prstGeom>
              <a:noFill/>
              <a:ln cap="flat" cmpd="sng" w="19050">
                <a:solidFill>
                  <a:schemeClr val="lt2"/>
                </a:solidFill>
                <a:prstDash val="solid"/>
                <a:round/>
                <a:headEnd len="med" w="med" type="none"/>
                <a:tailEnd len="med" w="med" type="none"/>
              </a:ln>
            </p:spPr>
          </p:cxnSp>
          <p:cxnSp>
            <p:nvCxnSpPr>
              <p:cNvPr id="298" name="Google Shape;298;p34"/>
              <p:cNvCxnSpPr/>
              <p:nvPr/>
            </p:nvCxnSpPr>
            <p:spPr>
              <a:xfrm>
                <a:off x="5187004" y="994390"/>
                <a:ext cx="1702894" cy="0"/>
              </a:xfrm>
              <a:prstGeom prst="straightConnector1">
                <a:avLst/>
              </a:prstGeom>
              <a:noFill/>
              <a:ln cap="flat" cmpd="sng" w="19050">
                <a:solidFill>
                  <a:schemeClr val="lt2"/>
                </a:solidFill>
                <a:prstDash val="solid"/>
                <a:round/>
                <a:headEnd len="med" w="med" type="none"/>
                <a:tailEnd len="med" w="med" type="none"/>
              </a:ln>
            </p:spPr>
          </p:cxnSp>
        </p:grpSp>
      </p:grpSp>
      <p:pic>
        <p:nvPicPr>
          <p:cNvPr id="299" name="Google Shape;299;p34"/>
          <p:cNvPicPr preferRelativeResize="0"/>
          <p:nvPr/>
        </p:nvPicPr>
        <p:blipFill rotWithShape="1">
          <a:blip r:embed="rId3">
            <a:alphaModFix/>
          </a:blip>
          <a:srcRect b="0" l="20005" r="20005" t="0"/>
          <a:stretch/>
        </p:blipFill>
        <p:spPr>
          <a:xfrm>
            <a:off x="5204350" y="1414051"/>
            <a:ext cx="2465100" cy="2311475"/>
          </a:xfrm>
          <a:prstGeom prst="rect">
            <a:avLst/>
          </a:prstGeom>
          <a:noFill/>
          <a:ln cap="flat" cmpd="sng" w="19050">
            <a:solidFill>
              <a:schemeClr val="lt2"/>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3" name="Shape 303"/>
        <p:cNvGrpSpPr/>
        <p:nvPr/>
      </p:nvGrpSpPr>
      <p:grpSpPr>
        <a:xfrm>
          <a:off x="0" y="0"/>
          <a:ext cx="0" cy="0"/>
          <a:chOff x="0" y="0"/>
          <a:chExt cx="0" cy="0"/>
        </a:xfrm>
      </p:grpSpPr>
      <p:sp>
        <p:nvSpPr>
          <p:cNvPr id="304" name="Google Shape;304;p35"/>
          <p:cNvSpPr txBox="1"/>
          <p:nvPr>
            <p:ph type="title"/>
          </p:nvPr>
        </p:nvSpPr>
        <p:spPr>
          <a:xfrm>
            <a:off x="720000" y="577825"/>
            <a:ext cx="3940800" cy="144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a:t>
            </a:r>
            <a:r>
              <a:rPr lang="en"/>
              <a:t> picture is worth a thousand words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6"/>
          <p:cNvSpPr/>
          <p:nvPr/>
        </p:nvSpPr>
        <p:spPr>
          <a:xfrm>
            <a:off x="-868825" y="137901"/>
            <a:ext cx="10881739" cy="4867739"/>
          </a:xfrm>
          <a:custGeom>
            <a:rect b="b" l="l" r="r" t="t"/>
            <a:pathLst>
              <a:path extrusionOk="0" h="75733" w="135746">
                <a:moveTo>
                  <a:pt x="52717" y="1"/>
                </a:moveTo>
                <a:lnTo>
                  <a:pt x="48943" y="15479"/>
                </a:lnTo>
                <a:lnTo>
                  <a:pt x="25413" y="7549"/>
                </a:lnTo>
                <a:lnTo>
                  <a:pt x="33846" y="22393"/>
                </a:lnTo>
                <a:lnTo>
                  <a:pt x="6673" y="21014"/>
                </a:lnTo>
                <a:lnTo>
                  <a:pt x="25544" y="32336"/>
                </a:lnTo>
                <a:lnTo>
                  <a:pt x="1" y="37872"/>
                </a:lnTo>
                <a:lnTo>
                  <a:pt x="25544" y="43407"/>
                </a:lnTo>
                <a:lnTo>
                  <a:pt x="6673" y="54729"/>
                </a:lnTo>
                <a:lnTo>
                  <a:pt x="6673" y="54729"/>
                </a:lnTo>
                <a:lnTo>
                  <a:pt x="33846" y="53340"/>
                </a:lnTo>
                <a:lnTo>
                  <a:pt x="25413" y="68315"/>
                </a:lnTo>
                <a:lnTo>
                  <a:pt x="48943" y="60264"/>
                </a:lnTo>
                <a:lnTo>
                  <a:pt x="52717" y="75733"/>
                </a:lnTo>
                <a:lnTo>
                  <a:pt x="67813" y="62780"/>
                </a:lnTo>
                <a:lnTo>
                  <a:pt x="83030" y="75733"/>
                </a:lnTo>
                <a:lnTo>
                  <a:pt x="86804" y="60264"/>
                </a:lnTo>
                <a:lnTo>
                  <a:pt x="110203" y="68315"/>
                </a:lnTo>
                <a:lnTo>
                  <a:pt x="101900" y="53340"/>
                </a:lnTo>
                <a:lnTo>
                  <a:pt x="129073" y="54729"/>
                </a:lnTo>
                <a:lnTo>
                  <a:pt x="110203" y="43407"/>
                </a:lnTo>
                <a:lnTo>
                  <a:pt x="135745" y="37872"/>
                </a:lnTo>
                <a:lnTo>
                  <a:pt x="110203" y="32336"/>
                </a:lnTo>
                <a:lnTo>
                  <a:pt x="129073" y="21014"/>
                </a:lnTo>
                <a:lnTo>
                  <a:pt x="129073" y="21014"/>
                </a:lnTo>
                <a:lnTo>
                  <a:pt x="101900" y="22393"/>
                </a:lnTo>
                <a:lnTo>
                  <a:pt x="110203" y="7549"/>
                </a:lnTo>
                <a:lnTo>
                  <a:pt x="110203" y="7549"/>
                </a:lnTo>
                <a:lnTo>
                  <a:pt x="86804" y="15479"/>
                </a:lnTo>
                <a:lnTo>
                  <a:pt x="83030" y="1"/>
                </a:lnTo>
                <a:lnTo>
                  <a:pt x="67813" y="12963"/>
                </a:lnTo>
                <a:lnTo>
                  <a:pt x="52717" y="1"/>
                </a:lnTo>
                <a:close/>
              </a:path>
            </a:pathLst>
          </a:custGeom>
          <a:solidFill>
            <a:schemeClr val="l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6"/>
          <p:cNvSpPr txBox="1"/>
          <p:nvPr>
            <p:ph type="title"/>
          </p:nvPr>
        </p:nvSpPr>
        <p:spPr>
          <a:xfrm>
            <a:off x="2263925" y="3342325"/>
            <a:ext cx="45639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311" name="Google Shape;311;p36"/>
          <p:cNvSpPr txBox="1"/>
          <p:nvPr>
            <p:ph idx="1" type="subTitle"/>
          </p:nvPr>
        </p:nvSpPr>
        <p:spPr>
          <a:xfrm>
            <a:off x="2066550" y="1557850"/>
            <a:ext cx="5010900" cy="181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312" name="Google Shape;312;p36"/>
          <p:cNvGrpSpPr/>
          <p:nvPr/>
        </p:nvGrpSpPr>
        <p:grpSpPr>
          <a:xfrm>
            <a:off x="3178650" y="1234975"/>
            <a:ext cx="2786700" cy="263100"/>
            <a:chOff x="5083025" y="882550"/>
            <a:chExt cx="2786700" cy="263100"/>
          </a:xfrm>
        </p:grpSpPr>
        <p:cxnSp>
          <p:nvCxnSpPr>
            <p:cNvPr id="313" name="Google Shape;313;p36"/>
            <p:cNvCxnSpPr/>
            <p:nvPr/>
          </p:nvCxnSpPr>
          <p:spPr>
            <a:xfrm>
              <a:off x="5083025" y="1016650"/>
              <a:ext cx="2786700" cy="0"/>
            </a:xfrm>
            <a:prstGeom prst="straightConnector1">
              <a:avLst/>
            </a:prstGeom>
            <a:noFill/>
            <a:ln cap="flat" cmpd="sng" w="19050">
              <a:solidFill>
                <a:schemeClr val="lt1"/>
              </a:solidFill>
              <a:prstDash val="solid"/>
              <a:round/>
              <a:headEnd len="med" w="med" type="none"/>
              <a:tailEnd len="med" w="med" type="none"/>
            </a:ln>
          </p:spPr>
        </p:cxnSp>
        <p:sp>
          <p:nvSpPr>
            <p:cNvPr id="314" name="Google Shape;314;p36"/>
            <p:cNvSpPr/>
            <p:nvPr/>
          </p:nvSpPr>
          <p:spPr>
            <a:xfrm>
              <a:off x="6347375" y="882550"/>
              <a:ext cx="263100" cy="263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6"/>
            <p:cNvSpPr/>
            <p:nvPr/>
          </p:nvSpPr>
          <p:spPr>
            <a:xfrm>
              <a:off x="6391175" y="930535"/>
              <a:ext cx="175526" cy="16713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Study objectives</a:t>
            </a:r>
            <a:endParaRPr/>
          </a:p>
        </p:txBody>
      </p:sp>
      <p:sp>
        <p:nvSpPr>
          <p:cNvPr id="321" name="Google Shape;321;p37"/>
          <p:cNvSpPr txBox="1"/>
          <p:nvPr>
            <p:ph idx="2" type="title"/>
          </p:nvPr>
        </p:nvSpPr>
        <p:spPr>
          <a:xfrm>
            <a:off x="720000" y="2596525"/>
            <a:ext cx="23364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322" name="Google Shape;322;p37"/>
          <p:cNvSpPr txBox="1"/>
          <p:nvPr>
            <p:ph idx="1" type="subTitle"/>
          </p:nvPr>
        </p:nvSpPr>
        <p:spPr>
          <a:xfrm>
            <a:off x="720000" y="2943350"/>
            <a:ext cx="2336400" cy="65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closest planet to the Sun and the smallest in the Solar System</a:t>
            </a:r>
            <a:endParaRPr/>
          </a:p>
        </p:txBody>
      </p:sp>
      <p:sp>
        <p:nvSpPr>
          <p:cNvPr id="323" name="Google Shape;323;p37"/>
          <p:cNvSpPr txBox="1"/>
          <p:nvPr>
            <p:ph idx="3" type="title"/>
          </p:nvPr>
        </p:nvSpPr>
        <p:spPr>
          <a:xfrm>
            <a:off x="3403800" y="2596525"/>
            <a:ext cx="23364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24" name="Google Shape;324;p37"/>
          <p:cNvSpPr txBox="1"/>
          <p:nvPr>
            <p:ph idx="4" type="subTitle"/>
          </p:nvPr>
        </p:nvSpPr>
        <p:spPr>
          <a:xfrm>
            <a:off x="3403800" y="2943350"/>
            <a:ext cx="2336400" cy="65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325" name="Google Shape;325;p37"/>
          <p:cNvSpPr txBox="1"/>
          <p:nvPr>
            <p:ph idx="5" type="title"/>
          </p:nvPr>
        </p:nvSpPr>
        <p:spPr>
          <a:xfrm>
            <a:off x="6087600" y="2596525"/>
            <a:ext cx="2336400" cy="28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26" name="Google Shape;326;p37"/>
          <p:cNvSpPr txBox="1"/>
          <p:nvPr>
            <p:ph idx="6" type="subTitle"/>
          </p:nvPr>
        </p:nvSpPr>
        <p:spPr>
          <a:xfrm>
            <a:off x="6087600" y="2943350"/>
            <a:ext cx="2336400" cy="65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grpSp>
        <p:nvGrpSpPr>
          <p:cNvPr id="327" name="Google Shape;327;p37"/>
          <p:cNvGrpSpPr/>
          <p:nvPr/>
        </p:nvGrpSpPr>
        <p:grpSpPr>
          <a:xfrm>
            <a:off x="819525" y="1480997"/>
            <a:ext cx="1057793" cy="1007249"/>
            <a:chOff x="819525" y="1480997"/>
            <a:chExt cx="1057793" cy="1007249"/>
          </a:xfrm>
        </p:grpSpPr>
        <p:sp>
          <p:nvSpPr>
            <p:cNvPr id="328" name="Google Shape;328;p37"/>
            <p:cNvSpPr/>
            <p:nvPr/>
          </p:nvSpPr>
          <p:spPr>
            <a:xfrm>
              <a:off x="819525" y="1480997"/>
              <a:ext cx="1057793" cy="100724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37"/>
            <p:cNvGrpSpPr/>
            <p:nvPr/>
          </p:nvGrpSpPr>
          <p:grpSpPr>
            <a:xfrm>
              <a:off x="1163933" y="1798707"/>
              <a:ext cx="368987" cy="363666"/>
              <a:chOff x="-64774725" y="1916550"/>
              <a:chExt cx="319000" cy="314400"/>
            </a:xfrm>
          </p:grpSpPr>
          <p:sp>
            <p:nvSpPr>
              <p:cNvPr id="330" name="Google Shape;330;p37"/>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7"/>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 name="Google Shape;332;p37"/>
          <p:cNvGrpSpPr/>
          <p:nvPr/>
        </p:nvGrpSpPr>
        <p:grpSpPr>
          <a:xfrm>
            <a:off x="3517475" y="1480997"/>
            <a:ext cx="1057793" cy="1007249"/>
            <a:chOff x="3517475" y="1480997"/>
            <a:chExt cx="1057793" cy="1007249"/>
          </a:xfrm>
        </p:grpSpPr>
        <p:sp>
          <p:nvSpPr>
            <p:cNvPr id="333" name="Google Shape;333;p37"/>
            <p:cNvSpPr/>
            <p:nvPr/>
          </p:nvSpPr>
          <p:spPr>
            <a:xfrm>
              <a:off x="3517475" y="1480997"/>
              <a:ext cx="1057793" cy="100724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7"/>
            <p:cNvSpPr/>
            <p:nvPr/>
          </p:nvSpPr>
          <p:spPr>
            <a:xfrm>
              <a:off x="3886478" y="179740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37"/>
          <p:cNvGrpSpPr/>
          <p:nvPr/>
        </p:nvGrpSpPr>
        <p:grpSpPr>
          <a:xfrm>
            <a:off x="6215425" y="1480997"/>
            <a:ext cx="1057793" cy="1007249"/>
            <a:chOff x="6215425" y="1480997"/>
            <a:chExt cx="1057793" cy="1007249"/>
          </a:xfrm>
        </p:grpSpPr>
        <p:sp>
          <p:nvSpPr>
            <p:cNvPr id="336" name="Google Shape;336;p37"/>
            <p:cNvSpPr/>
            <p:nvPr/>
          </p:nvSpPr>
          <p:spPr>
            <a:xfrm>
              <a:off x="6215425" y="1480997"/>
              <a:ext cx="1057793" cy="100724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 name="Google Shape;337;p37"/>
            <p:cNvGrpSpPr/>
            <p:nvPr/>
          </p:nvGrpSpPr>
          <p:grpSpPr>
            <a:xfrm>
              <a:off x="6559827" y="1763355"/>
              <a:ext cx="369000" cy="393021"/>
              <a:chOff x="5421475" y="1945825"/>
              <a:chExt cx="278050" cy="296150"/>
            </a:xfrm>
          </p:grpSpPr>
          <p:sp>
            <p:nvSpPr>
              <p:cNvPr id="338" name="Google Shape;338;p37"/>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7"/>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7"/>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7"/>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7"/>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7"/>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7"/>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7"/>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 name="Google Shape;346;p37"/>
          <p:cNvGrpSpPr/>
          <p:nvPr/>
        </p:nvGrpSpPr>
        <p:grpSpPr>
          <a:xfrm>
            <a:off x="3178650" y="4100425"/>
            <a:ext cx="2786700" cy="263100"/>
            <a:chOff x="5083025" y="882550"/>
            <a:chExt cx="2786700" cy="263100"/>
          </a:xfrm>
        </p:grpSpPr>
        <p:cxnSp>
          <p:nvCxnSpPr>
            <p:cNvPr id="347" name="Google Shape;347;p37"/>
            <p:cNvCxnSpPr/>
            <p:nvPr/>
          </p:nvCxnSpPr>
          <p:spPr>
            <a:xfrm>
              <a:off x="5083025" y="1016650"/>
              <a:ext cx="2786700" cy="0"/>
            </a:xfrm>
            <a:prstGeom prst="straightConnector1">
              <a:avLst/>
            </a:prstGeom>
            <a:noFill/>
            <a:ln cap="flat" cmpd="sng" w="19050">
              <a:solidFill>
                <a:schemeClr val="lt2"/>
              </a:solidFill>
              <a:prstDash val="solid"/>
              <a:round/>
              <a:headEnd len="med" w="med" type="none"/>
              <a:tailEnd len="med" w="med" type="none"/>
            </a:ln>
          </p:spPr>
        </p:cxnSp>
        <p:sp>
          <p:nvSpPr>
            <p:cNvPr id="348" name="Google Shape;348;p37"/>
            <p:cNvSpPr/>
            <p:nvPr/>
          </p:nvSpPr>
          <p:spPr>
            <a:xfrm>
              <a:off x="6347375" y="882550"/>
              <a:ext cx="263100" cy="263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7"/>
            <p:cNvSpPr/>
            <p:nvPr/>
          </p:nvSpPr>
          <p:spPr>
            <a:xfrm>
              <a:off x="6391175" y="930535"/>
              <a:ext cx="175526" cy="167139"/>
            </a:xfrm>
            <a:custGeom>
              <a:rect b="b" l="l" r="r" t="t"/>
              <a:pathLst>
                <a:path extrusionOk="0" h="110323" w="115859">
                  <a:moveTo>
                    <a:pt x="40509" y="1"/>
                  </a:moveTo>
                  <a:cubicBezTo>
                    <a:pt x="39875" y="1"/>
                    <a:pt x="39120" y="373"/>
                    <a:pt x="38999" y="1128"/>
                  </a:cubicBezTo>
                  <a:lnTo>
                    <a:pt x="35477" y="24275"/>
                  </a:lnTo>
                  <a:lnTo>
                    <a:pt x="12450" y="20501"/>
                  </a:lnTo>
                  <a:lnTo>
                    <a:pt x="12199" y="20501"/>
                  </a:lnTo>
                  <a:cubicBezTo>
                    <a:pt x="11695" y="20501"/>
                    <a:pt x="11192" y="20753"/>
                    <a:pt x="10941" y="21135"/>
                  </a:cubicBezTo>
                  <a:cubicBezTo>
                    <a:pt x="10689" y="21639"/>
                    <a:pt x="10689" y="22142"/>
                    <a:pt x="10941" y="22514"/>
                  </a:cubicBezTo>
                  <a:lnTo>
                    <a:pt x="21639" y="43276"/>
                  </a:lnTo>
                  <a:lnTo>
                    <a:pt x="756" y="53844"/>
                  </a:lnTo>
                  <a:cubicBezTo>
                    <a:pt x="252" y="54095"/>
                    <a:pt x="1" y="54598"/>
                    <a:pt x="1" y="55102"/>
                  </a:cubicBezTo>
                  <a:cubicBezTo>
                    <a:pt x="1" y="55725"/>
                    <a:pt x="252" y="56229"/>
                    <a:pt x="756" y="56480"/>
                  </a:cubicBezTo>
                  <a:lnTo>
                    <a:pt x="21639" y="66927"/>
                  </a:lnTo>
                  <a:lnTo>
                    <a:pt x="10941" y="87679"/>
                  </a:lnTo>
                  <a:cubicBezTo>
                    <a:pt x="10689" y="88182"/>
                    <a:pt x="10689" y="88685"/>
                    <a:pt x="10941" y="89068"/>
                  </a:cubicBezTo>
                  <a:cubicBezTo>
                    <a:pt x="11192" y="89571"/>
                    <a:pt x="11695" y="89822"/>
                    <a:pt x="12199" y="89822"/>
                  </a:cubicBezTo>
                  <a:lnTo>
                    <a:pt x="12450" y="89822"/>
                  </a:lnTo>
                  <a:lnTo>
                    <a:pt x="35477" y="86048"/>
                  </a:lnTo>
                  <a:lnTo>
                    <a:pt x="38999" y="109065"/>
                  </a:lnTo>
                  <a:cubicBezTo>
                    <a:pt x="39120" y="109951"/>
                    <a:pt x="39875" y="110323"/>
                    <a:pt x="40509" y="110323"/>
                  </a:cubicBezTo>
                  <a:cubicBezTo>
                    <a:pt x="40881" y="110323"/>
                    <a:pt x="41133" y="110202"/>
                    <a:pt x="41515" y="109951"/>
                  </a:cubicBezTo>
                  <a:lnTo>
                    <a:pt x="57869" y="93345"/>
                  </a:lnTo>
                  <a:lnTo>
                    <a:pt x="74344" y="109951"/>
                  </a:lnTo>
                  <a:cubicBezTo>
                    <a:pt x="74596" y="110202"/>
                    <a:pt x="74978" y="110323"/>
                    <a:pt x="75351" y="110323"/>
                  </a:cubicBezTo>
                  <a:cubicBezTo>
                    <a:pt x="75985" y="110323"/>
                    <a:pt x="76609" y="109951"/>
                    <a:pt x="76740" y="109065"/>
                  </a:cubicBezTo>
                  <a:lnTo>
                    <a:pt x="80383" y="86048"/>
                  </a:lnTo>
                  <a:lnTo>
                    <a:pt x="103409" y="89822"/>
                  </a:lnTo>
                  <a:lnTo>
                    <a:pt x="103661" y="89822"/>
                  </a:lnTo>
                  <a:cubicBezTo>
                    <a:pt x="104164" y="89822"/>
                    <a:pt x="104537" y="89571"/>
                    <a:pt x="104919" y="89068"/>
                  </a:cubicBezTo>
                  <a:cubicBezTo>
                    <a:pt x="105171" y="88685"/>
                    <a:pt x="105171" y="88182"/>
                    <a:pt x="104919" y="87679"/>
                  </a:cubicBezTo>
                  <a:lnTo>
                    <a:pt x="94221" y="66927"/>
                  </a:lnTo>
                  <a:lnTo>
                    <a:pt x="115104" y="56480"/>
                  </a:lnTo>
                  <a:cubicBezTo>
                    <a:pt x="115607" y="56229"/>
                    <a:pt x="115859" y="55725"/>
                    <a:pt x="115859" y="55102"/>
                  </a:cubicBezTo>
                  <a:cubicBezTo>
                    <a:pt x="115859" y="54598"/>
                    <a:pt x="115607" y="54095"/>
                    <a:pt x="115104" y="53844"/>
                  </a:cubicBezTo>
                  <a:lnTo>
                    <a:pt x="94221" y="43276"/>
                  </a:lnTo>
                  <a:lnTo>
                    <a:pt x="104919" y="22514"/>
                  </a:lnTo>
                  <a:cubicBezTo>
                    <a:pt x="105171" y="22142"/>
                    <a:pt x="105171" y="21639"/>
                    <a:pt x="104919" y="21135"/>
                  </a:cubicBezTo>
                  <a:cubicBezTo>
                    <a:pt x="104537" y="20753"/>
                    <a:pt x="104164" y="20501"/>
                    <a:pt x="103661" y="20501"/>
                  </a:cubicBezTo>
                  <a:lnTo>
                    <a:pt x="103409" y="20501"/>
                  </a:lnTo>
                  <a:lnTo>
                    <a:pt x="80383" y="24275"/>
                  </a:lnTo>
                  <a:lnTo>
                    <a:pt x="76740" y="1128"/>
                  </a:lnTo>
                  <a:cubicBezTo>
                    <a:pt x="76609" y="373"/>
                    <a:pt x="75985" y="1"/>
                    <a:pt x="75351" y="1"/>
                  </a:cubicBezTo>
                  <a:cubicBezTo>
                    <a:pt x="74978" y="1"/>
                    <a:pt x="74596" y="122"/>
                    <a:pt x="74344" y="373"/>
                  </a:cubicBezTo>
                  <a:lnTo>
                    <a:pt x="57869" y="16979"/>
                  </a:lnTo>
                  <a:lnTo>
                    <a:pt x="41515" y="373"/>
                  </a:lnTo>
                  <a:cubicBezTo>
                    <a:pt x="41133" y="122"/>
                    <a:pt x="40881" y="1"/>
                    <a:pt x="40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ork-Life Balance Thesis Defense by Slidesgo">
  <a:themeElements>
    <a:clrScheme name="Simple Light">
      <a:dk1>
        <a:srgbClr val="002235"/>
      </a:dk1>
      <a:lt1>
        <a:srgbClr val="F5F1ED"/>
      </a:lt1>
      <a:dk2>
        <a:srgbClr val="F4B123"/>
      </a:dk2>
      <a:lt2>
        <a:srgbClr val="E66103"/>
      </a:lt2>
      <a:accent1>
        <a:srgbClr val="14A1DA"/>
      </a:accent1>
      <a:accent2>
        <a:srgbClr val="1666A3"/>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